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56" r:id="rId5"/>
    <p:sldId id="261" r:id="rId6"/>
    <p:sldId id="274" r:id="rId7"/>
    <p:sldId id="278" r:id="rId8"/>
    <p:sldId id="279" r:id="rId9"/>
    <p:sldId id="280" r:id="rId10"/>
    <p:sldId id="275" r:id="rId1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CB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432" autoAdjust="0"/>
  </p:normalViewPr>
  <p:slideViewPr>
    <p:cSldViewPr snapToGrid="0">
      <p:cViewPr varScale="1">
        <p:scale>
          <a:sx n="106" d="100"/>
          <a:sy n="106" d="100"/>
        </p:scale>
        <p:origin x="792" y="10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047056-A4A4-49C6-B53A-A3B5AD2C9E0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ED56B0B6-1521-4655-A849-832BDEEDBBA9}"/>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717A7818-9FD1-4A4A-BBB8-A8F7A885158A}" type="datetimeFigureOut">
              <a:rPr lang="en-US" smtClean="0"/>
              <a:t>6/27/2023</a:t>
            </a:fld>
            <a:endParaRPr lang="en-US" dirty="0"/>
          </a:p>
        </p:txBody>
      </p:sp>
      <p:sp>
        <p:nvSpPr>
          <p:cNvPr id="4" name="Footer Placeholder 3">
            <a:extLst>
              <a:ext uri="{FF2B5EF4-FFF2-40B4-BE49-F238E27FC236}">
                <a16:creationId xmlns:a16="http://schemas.microsoft.com/office/drawing/2014/main" id="{476D0097-1060-4E43-8794-A93E30064AC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529457E5-A2BA-4F1E-ACE4-06A1C8C83D1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37B95B5C-AE81-486B-8299-C690ADF087B7}" type="slidenum">
              <a:rPr lang="en-US" smtClean="0"/>
              <a:t>‹#›</a:t>
            </a:fld>
            <a:endParaRPr lang="en-US" dirty="0"/>
          </a:p>
        </p:txBody>
      </p:sp>
    </p:spTree>
    <p:extLst>
      <p:ext uri="{BB962C8B-B14F-4D97-AF65-F5344CB8AC3E}">
        <p14:creationId xmlns:p14="http://schemas.microsoft.com/office/powerpoint/2010/main" val="1496322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6068347-4327-4298-850E-31E39F309FB1}" type="datetimeFigureOut">
              <a:rPr lang="en-US" smtClean="0"/>
              <a:t>6/27/2023</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922D2F8-28A7-48E8-ADD3-E9583D47D83D}" type="slidenum">
              <a:rPr lang="en-US" smtClean="0"/>
              <a:t>‹#›</a:t>
            </a:fld>
            <a:endParaRPr lang="en-US" dirty="0"/>
          </a:p>
        </p:txBody>
      </p:sp>
    </p:spTree>
    <p:extLst>
      <p:ext uri="{BB962C8B-B14F-4D97-AF65-F5344CB8AC3E}">
        <p14:creationId xmlns:p14="http://schemas.microsoft.com/office/powerpoint/2010/main" val="1317918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7F6B47B-FE57-44F5-B5A8-26DF978ABF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9444BC-BA6E-47AE-9F54-D7B7A498323F}"/>
              </a:ext>
            </a:extLst>
          </p:cNvPr>
          <p:cNvSpPr>
            <a:spLocks noGrp="1"/>
          </p:cNvSpPr>
          <p:nvPr>
            <p:ph type="title" hasCustomPrompt="1"/>
          </p:nvPr>
        </p:nvSpPr>
        <p:spPr>
          <a:xfrm>
            <a:off x="825674" y="1327759"/>
            <a:ext cx="4989628" cy="1929505"/>
          </a:xfrm>
          <a:prstGeom prst="rect">
            <a:avLst/>
          </a:prstGeom>
        </p:spPr>
        <p:txBody>
          <a:bodyPr anchor="b"/>
          <a:lstStyle>
            <a:lvl1pPr>
              <a:defRPr sz="4800" cap="all" spc="400" baseline="0">
                <a:solidFill>
                  <a:schemeClr val="accent6"/>
                </a:solidFill>
              </a:defRPr>
            </a:lvl1pPr>
          </a:lstStyle>
          <a:p>
            <a:r>
              <a:rPr lang="en-US" dirty="0"/>
              <a:t>Click to add title</a:t>
            </a:r>
          </a:p>
        </p:txBody>
      </p:sp>
      <p:sp>
        <p:nvSpPr>
          <p:cNvPr id="14" name="Text Placeholder 13">
            <a:extLst>
              <a:ext uri="{FF2B5EF4-FFF2-40B4-BE49-F238E27FC236}">
                <a16:creationId xmlns:a16="http://schemas.microsoft.com/office/drawing/2014/main" id="{36ACD8B9-402D-4E40-BE1F-410604448141}"/>
              </a:ext>
            </a:extLst>
          </p:cNvPr>
          <p:cNvSpPr>
            <a:spLocks noGrp="1"/>
          </p:cNvSpPr>
          <p:nvPr>
            <p:ph type="body" sz="quarter" idx="12" hasCustomPrompt="1"/>
          </p:nvPr>
        </p:nvSpPr>
        <p:spPr>
          <a:xfrm>
            <a:off x="838934" y="3257264"/>
            <a:ext cx="4989628" cy="816022"/>
          </a:xfrm>
          <a:prstGeom prst="rect">
            <a:avLst/>
          </a:prstGeom>
        </p:spPr>
        <p:txBody>
          <a:bodyPr>
            <a:normAutofit/>
          </a:bodyPr>
          <a:lstStyle>
            <a:lvl1pPr marL="0" indent="0" algn="l">
              <a:buNone/>
              <a:defRPr sz="1800" i="0">
                <a:solidFill>
                  <a:schemeClr val="bg1"/>
                </a:solidFill>
              </a:defRPr>
            </a:lvl1pPr>
          </a:lstStyle>
          <a:p>
            <a:pPr lvl="0"/>
            <a:r>
              <a:rPr lang="en-US" dirty="0"/>
              <a:t>Click to add subtitle</a:t>
            </a:r>
          </a:p>
        </p:txBody>
      </p:sp>
    </p:spTree>
    <p:extLst>
      <p:ext uri="{BB962C8B-B14F-4D97-AF65-F5344CB8AC3E}">
        <p14:creationId xmlns:p14="http://schemas.microsoft.com/office/powerpoint/2010/main" val="340803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Opportunity Comparison">
    <p:spTree>
      <p:nvGrpSpPr>
        <p:cNvPr id="1" name=""/>
        <p:cNvGrpSpPr/>
        <p:nvPr/>
      </p:nvGrpSpPr>
      <p:grpSpPr>
        <a:xfrm>
          <a:off x="0" y="0"/>
          <a:ext cx="0" cy="0"/>
          <a:chOff x="0" y="0"/>
          <a:chExt cx="0" cy="0"/>
        </a:xfrm>
      </p:grpSpPr>
      <p:pic>
        <p:nvPicPr>
          <p:cNvPr id="37" name="Graphic 36">
            <a:extLst>
              <a:ext uri="{FF2B5EF4-FFF2-40B4-BE49-F238E27FC236}">
                <a16:creationId xmlns:a16="http://schemas.microsoft.com/office/drawing/2014/main" id="{133E6176-F4F6-41F9-8F2A-BA6586E165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8AC667-531B-4E40-98C6-B36847DE0684}"/>
              </a:ext>
            </a:extLst>
          </p:cNvPr>
          <p:cNvSpPr>
            <a:spLocks noGrp="1"/>
          </p:cNvSpPr>
          <p:nvPr>
            <p:ph type="title" hasCustomPrompt="1"/>
          </p:nvPr>
        </p:nvSpPr>
        <p:spPr>
          <a:xfrm>
            <a:off x="5029799" y="1377876"/>
            <a:ext cx="5097428" cy="918377"/>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25" name="Text Placeholder 10">
            <a:extLst>
              <a:ext uri="{FF2B5EF4-FFF2-40B4-BE49-F238E27FC236}">
                <a16:creationId xmlns:a16="http://schemas.microsoft.com/office/drawing/2014/main" id="{42930722-7AFE-41FC-8830-E2075CE783EA}"/>
              </a:ext>
            </a:extLst>
          </p:cNvPr>
          <p:cNvSpPr>
            <a:spLocks noGrp="1"/>
          </p:cNvSpPr>
          <p:nvPr>
            <p:ph type="body" sz="quarter" idx="14" hasCustomPrompt="1"/>
          </p:nvPr>
        </p:nvSpPr>
        <p:spPr>
          <a:xfrm>
            <a:off x="2535012" y="2724048"/>
            <a:ext cx="1786461" cy="1072345"/>
          </a:xfrm>
          <a:prstGeom prst="rect">
            <a:avLst/>
          </a:prstGeom>
        </p:spPr>
        <p:txBody>
          <a:bodyPr anchor="ctr"/>
          <a:lstStyle>
            <a:lvl1pPr marL="0" indent="0" algn="l">
              <a:buNone/>
              <a:defRPr sz="5400" cap="all" spc="400" baseline="0">
                <a:solidFill>
                  <a:schemeClr val="accent6"/>
                </a:solidFill>
                <a:latin typeface="+mj-lt"/>
              </a:defRPr>
            </a:lvl1pPr>
          </a:lstStyle>
          <a:p>
            <a:pPr lvl="0"/>
            <a:r>
              <a:rPr lang="en-US" dirty="0"/>
              <a:t>text</a:t>
            </a:r>
          </a:p>
        </p:txBody>
      </p:sp>
      <p:sp>
        <p:nvSpPr>
          <p:cNvPr id="26" name="Text Placeholder 14">
            <a:extLst>
              <a:ext uri="{FF2B5EF4-FFF2-40B4-BE49-F238E27FC236}">
                <a16:creationId xmlns:a16="http://schemas.microsoft.com/office/drawing/2014/main" id="{4FD0E59A-1834-4F86-8ED3-1EBC643224D7}"/>
              </a:ext>
            </a:extLst>
          </p:cNvPr>
          <p:cNvSpPr>
            <a:spLocks noGrp="1"/>
          </p:cNvSpPr>
          <p:nvPr>
            <p:ph type="body" sz="quarter" idx="19" hasCustomPrompt="1"/>
          </p:nvPr>
        </p:nvSpPr>
        <p:spPr>
          <a:xfrm>
            <a:off x="4267209" y="2930881"/>
            <a:ext cx="3639904" cy="387746"/>
          </a:xfrm>
          <a:prstGeom prst="rect">
            <a:avLst/>
          </a:prstGeom>
        </p:spPr>
        <p:txBody>
          <a:bodyPr/>
          <a:lstStyle>
            <a:lvl1pPr marL="0" indent="0" algn="l">
              <a:buNone/>
              <a:defRPr sz="1800" cap="none" spc="200" baseline="0">
                <a:solidFill>
                  <a:schemeClr val="bg1"/>
                </a:solidFill>
                <a:latin typeface="+mn-lt"/>
              </a:defRPr>
            </a:lvl1pPr>
          </a:lstStyle>
          <a:p>
            <a:pPr lvl="0"/>
            <a:r>
              <a:rPr lang="en-US" dirty="0"/>
              <a:t>Add subtitle</a:t>
            </a:r>
          </a:p>
        </p:txBody>
      </p:sp>
      <p:sp>
        <p:nvSpPr>
          <p:cNvPr id="27" name="Text Placeholder 14">
            <a:extLst>
              <a:ext uri="{FF2B5EF4-FFF2-40B4-BE49-F238E27FC236}">
                <a16:creationId xmlns:a16="http://schemas.microsoft.com/office/drawing/2014/main" id="{7084F479-66F8-4110-96A2-F3A27ED1C202}"/>
              </a:ext>
            </a:extLst>
          </p:cNvPr>
          <p:cNvSpPr>
            <a:spLocks noGrp="1"/>
          </p:cNvSpPr>
          <p:nvPr>
            <p:ph type="body" sz="quarter" idx="20" hasCustomPrompt="1"/>
          </p:nvPr>
        </p:nvSpPr>
        <p:spPr>
          <a:xfrm>
            <a:off x="4267209" y="3282057"/>
            <a:ext cx="3639904" cy="481781"/>
          </a:xfrm>
          <a:prstGeom prst="rect">
            <a:avLst/>
          </a:prstGeom>
        </p:spPr>
        <p:txBody>
          <a:bodyPr/>
          <a:lstStyle>
            <a:lvl1pPr marL="0" indent="0" algn="l">
              <a:buNone/>
              <a:defRPr sz="1400" cap="none" spc="200" baseline="0">
                <a:solidFill>
                  <a:schemeClr val="bg1"/>
                </a:solidFill>
                <a:latin typeface="+mn-lt"/>
              </a:defRPr>
            </a:lvl1pPr>
          </a:lstStyle>
          <a:p>
            <a:pPr lvl="0"/>
            <a:r>
              <a:rPr lang="en-US" dirty="0"/>
              <a:t>Add subtitle</a:t>
            </a:r>
          </a:p>
        </p:txBody>
      </p:sp>
      <p:sp>
        <p:nvSpPr>
          <p:cNvPr id="28" name="Text Placeholder 10">
            <a:extLst>
              <a:ext uri="{FF2B5EF4-FFF2-40B4-BE49-F238E27FC236}">
                <a16:creationId xmlns:a16="http://schemas.microsoft.com/office/drawing/2014/main" id="{DD083869-3E3D-40A3-AE1C-3384E7096AED}"/>
              </a:ext>
            </a:extLst>
          </p:cNvPr>
          <p:cNvSpPr>
            <a:spLocks noGrp="1"/>
          </p:cNvSpPr>
          <p:nvPr>
            <p:ph type="body" sz="quarter" idx="21" hasCustomPrompt="1"/>
          </p:nvPr>
        </p:nvSpPr>
        <p:spPr>
          <a:xfrm>
            <a:off x="2535012" y="3882118"/>
            <a:ext cx="1786461" cy="1072345"/>
          </a:xfrm>
          <a:prstGeom prst="rect">
            <a:avLst/>
          </a:prstGeom>
        </p:spPr>
        <p:txBody>
          <a:bodyPr anchor="ctr"/>
          <a:lstStyle>
            <a:lvl1pPr marL="0" indent="0" algn="l">
              <a:buNone/>
              <a:defRPr sz="5400" cap="all" spc="400" baseline="0">
                <a:solidFill>
                  <a:schemeClr val="accent6"/>
                </a:solidFill>
                <a:latin typeface="+mj-lt"/>
              </a:defRPr>
            </a:lvl1pPr>
          </a:lstStyle>
          <a:p>
            <a:pPr lvl="0"/>
            <a:r>
              <a:rPr lang="en-US" dirty="0"/>
              <a:t>text</a:t>
            </a:r>
          </a:p>
        </p:txBody>
      </p:sp>
      <p:sp>
        <p:nvSpPr>
          <p:cNvPr id="29" name="Text Placeholder 14">
            <a:extLst>
              <a:ext uri="{FF2B5EF4-FFF2-40B4-BE49-F238E27FC236}">
                <a16:creationId xmlns:a16="http://schemas.microsoft.com/office/drawing/2014/main" id="{ECD259C4-54A9-4BCA-A693-5A8F91D824AD}"/>
              </a:ext>
            </a:extLst>
          </p:cNvPr>
          <p:cNvSpPr>
            <a:spLocks noGrp="1"/>
          </p:cNvSpPr>
          <p:nvPr>
            <p:ph type="body" sz="quarter" idx="22" hasCustomPrompt="1"/>
          </p:nvPr>
        </p:nvSpPr>
        <p:spPr>
          <a:xfrm>
            <a:off x="4267209" y="4097257"/>
            <a:ext cx="3639905" cy="387746"/>
          </a:xfrm>
          <a:prstGeom prst="rect">
            <a:avLst/>
          </a:prstGeom>
        </p:spPr>
        <p:txBody>
          <a:bodyPr/>
          <a:lstStyle>
            <a:lvl1pPr marL="0" indent="0" algn="l">
              <a:buNone/>
              <a:defRPr sz="1800" cap="none" spc="200" baseline="0">
                <a:solidFill>
                  <a:schemeClr val="bg1"/>
                </a:solidFill>
                <a:latin typeface="+mn-lt"/>
              </a:defRPr>
            </a:lvl1pPr>
          </a:lstStyle>
          <a:p>
            <a:pPr lvl="0"/>
            <a:r>
              <a:rPr lang="en-US" dirty="0"/>
              <a:t>Add subtitle</a:t>
            </a:r>
          </a:p>
        </p:txBody>
      </p:sp>
      <p:sp>
        <p:nvSpPr>
          <p:cNvPr id="30" name="Text Placeholder 14">
            <a:extLst>
              <a:ext uri="{FF2B5EF4-FFF2-40B4-BE49-F238E27FC236}">
                <a16:creationId xmlns:a16="http://schemas.microsoft.com/office/drawing/2014/main" id="{3099E6DD-0A81-4AD6-97AD-DB777418E5D6}"/>
              </a:ext>
            </a:extLst>
          </p:cNvPr>
          <p:cNvSpPr>
            <a:spLocks noGrp="1"/>
          </p:cNvSpPr>
          <p:nvPr>
            <p:ph type="body" sz="quarter" idx="23" hasCustomPrompt="1"/>
          </p:nvPr>
        </p:nvSpPr>
        <p:spPr>
          <a:xfrm>
            <a:off x="4267209" y="4448433"/>
            <a:ext cx="3639905" cy="481781"/>
          </a:xfrm>
          <a:prstGeom prst="rect">
            <a:avLst/>
          </a:prstGeom>
        </p:spPr>
        <p:txBody>
          <a:bodyPr/>
          <a:lstStyle>
            <a:lvl1pPr marL="0" indent="0" algn="l">
              <a:buNone/>
              <a:defRPr sz="1400" cap="none" spc="200" baseline="0">
                <a:solidFill>
                  <a:schemeClr val="bg1"/>
                </a:solidFill>
                <a:latin typeface="+mn-lt"/>
              </a:defRPr>
            </a:lvl1pPr>
          </a:lstStyle>
          <a:p>
            <a:pPr lvl="0"/>
            <a:r>
              <a:rPr lang="en-US" dirty="0"/>
              <a:t>Add subtitle</a:t>
            </a:r>
          </a:p>
        </p:txBody>
      </p:sp>
      <p:sp>
        <p:nvSpPr>
          <p:cNvPr id="31" name="Text Placeholder 10">
            <a:extLst>
              <a:ext uri="{FF2B5EF4-FFF2-40B4-BE49-F238E27FC236}">
                <a16:creationId xmlns:a16="http://schemas.microsoft.com/office/drawing/2014/main" id="{01E19938-3E97-4D01-9075-1BB1AF8DDF0B}"/>
              </a:ext>
            </a:extLst>
          </p:cNvPr>
          <p:cNvSpPr>
            <a:spLocks noGrp="1"/>
          </p:cNvSpPr>
          <p:nvPr>
            <p:ph type="body" sz="quarter" idx="24" hasCustomPrompt="1"/>
          </p:nvPr>
        </p:nvSpPr>
        <p:spPr>
          <a:xfrm>
            <a:off x="2535012" y="5046627"/>
            <a:ext cx="1786461" cy="1072345"/>
          </a:xfrm>
          <a:prstGeom prst="rect">
            <a:avLst/>
          </a:prstGeom>
        </p:spPr>
        <p:txBody>
          <a:bodyPr anchor="ctr"/>
          <a:lstStyle>
            <a:lvl1pPr marL="0" indent="0" algn="l">
              <a:buNone/>
              <a:defRPr sz="5400" cap="all" spc="400" baseline="0">
                <a:solidFill>
                  <a:schemeClr val="accent6"/>
                </a:solidFill>
                <a:latin typeface="+mj-lt"/>
              </a:defRPr>
            </a:lvl1pPr>
          </a:lstStyle>
          <a:p>
            <a:pPr lvl="0"/>
            <a:r>
              <a:rPr lang="en-US" dirty="0"/>
              <a:t>text</a:t>
            </a:r>
          </a:p>
        </p:txBody>
      </p:sp>
      <p:sp>
        <p:nvSpPr>
          <p:cNvPr id="32" name="Text Placeholder 14">
            <a:extLst>
              <a:ext uri="{FF2B5EF4-FFF2-40B4-BE49-F238E27FC236}">
                <a16:creationId xmlns:a16="http://schemas.microsoft.com/office/drawing/2014/main" id="{FA19E736-C7E5-448A-AC90-0EB1D902C0D9}"/>
              </a:ext>
            </a:extLst>
          </p:cNvPr>
          <p:cNvSpPr>
            <a:spLocks noGrp="1"/>
          </p:cNvSpPr>
          <p:nvPr>
            <p:ph type="body" sz="quarter" idx="25" hasCustomPrompt="1"/>
          </p:nvPr>
        </p:nvSpPr>
        <p:spPr>
          <a:xfrm>
            <a:off x="4258730" y="5267189"/>
            <a:ext cx="3639905" cy="387746"/>
          </a:xfrm>
          <a:prstGeom prst="rect">
            <a:avLst/>
          </a:prstGeom>
        </p:spPr>
        <p:txBody>
          <a:bodyPr/>
          <a:lstStyle>
            <a:lvl1pPr marL="0" indent="0" algn="l">
              <a:buNone/>
              <a:defRPr sz="1800" cap="none" spc="200" baseline="0">
                <a:solidFill>
                  <a:schemeClr val="bg1"/>
                </a:solidFill>
                <a:latin typeface="+mn-lt"/>
              </a:defRPr>
            </a:lvl1pPr>
          </a:lstStyle>
          <a:p>
            <a:pPr lvl="0"/>
            <a:r>
              <a:rPr lang="en-US" dirty="0"/>
              <a:t>Add subtitle</a:t>
            </a:r>
          </a:p>
        </p:txBody>
      </p:sp>
      <p:sp>
        <p:nvSpPr>
          <p:cNvPr id="33" name="Text Placeholder 14">
            <a:extLst>
              <a:ext uri="{FF2B5EF4-FFF2-40B4-BE49-F238E27FC236}">
                <a16:creationId xmlns:a16="http://schemas.microsoft.com/office/drawing/2014/main" id="{4C139082-0147-4871-8F86-8D4DFC57E881}"/>
              </a:ext>
            </a:extLst>
          </p:cNvPr>
          <p:cNvSpPr>
            <a:spLocks noGrp="1"/>
          </p:cNvSpPr>
          <p:nvPr>
            <p:ph type="body" sz="quarter" idx="26" hasCustomPrompt="1"/>
          </p:nvPr>
        </p:nvSpPr>
        <p:spPr>
          <a:xfrm>
            <a:off x="4258730" y="5618365"/>
            <a:ext cx="3639905" cy="481781"/>
          </a:xfrm>
          <a:prstGeom prst="rect">
            <a:avLst/>
          </a:prstGeom>
        </p:spPr>
        <p:txBody>
          <a:bodyPr/>
          <a:lstStyle>
            <a:lvl1pPr marL="0" indent="0" algn="l">
              <a:buNone/>
              <a:defRPr sz="1400" cap="none" spc="200" baseline="0">
                <a:solidFill>
                  <a:schemeClr val="bg1"/>
                </a:solidFill>
                <a:latin typeface="+mn-lt"/>
              </a:defRPr>
            </a:lvl1pPr>
          </a:lstStyle>
          <a:p>
            <a:pPr lvl="0"/>
            <a:r>
              <a:rPr lang="en-US" dirty="0"/>
              <a:t>Add subtitle</a:t>
            </a:r>
          </a:p>
        </p:txBody>
      </p:sp>
      <p:sp>
        <p:nvSpPr>
          <p:cNvPr id="21" name="Footer Placeholder 15">
            <a:extLst>
              <a:ext uri="{FF2B5EF4-FFF2-40B4-BE49-F238E27FC236}">
                <a16:creationId xmlns:a16="http://schemas.microsoft.com/office/drawing/2014/main" id="{97BCF052-161B-4AD4-AE2D-DED3FA964C2D}"/>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22" name="Slide Number Placeholder 16">
            <a:extLst>
              <a:ext uri="{FF2B5EF4-FFF2-40B4-BE49-F238E27FC236}">
                <a16:creationId xmlns:a16="http://schemas.microsoft.com/office/drawing/2014/main" id="{E388F47C-0B7F-4C1B-B356-52A1CB56DD0D}"/>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23" name="Date Placeholder 14">
            <a:extLst>
              <a:ext uri="{FF2B5EF4-FFF2-40B4-BE49-F238E27FC236}">
                <a16:creationId xmlns:a16="http://schemas.microsoft.com/office/drawing/2014/main" id="{4654010E-C1FB-4195-AD8B-03A8DAE012A0}"/>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dirty="0"/>
              <a:t>May 21, 20XX</a:t>
            </a:r>
          </a:p>
        </p:txBody>
      </p:sp>
    </p:spTree>
    <p:extLst>
      <p:ext uri="{BB962C8B-B14F-4D97-AF65-F5344CB8AC3E}">
        <p14:creationId xmlns:p14="http://schemas.microsoft.com/office/powerpoint/2010/main" val="260807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84044BB2-E43C-47D4-AA71-04F22AA35E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C0F929B-B0E5-4A66-B6D7-462C68EF7A7F}"/>
              </a:ext>
            </a:extLst>
          </p:cNvPr>
          <p:cNvSpPr>
            <a:spLocks noGrp="1"/>
          </p:cNvSpPr>
          <p:nvPr>
            <p:ph type="title" hasCustomPrompt="1"/>
          </p:nvPr>
        </p:nvSpPr>
        <p:spPr>
          <a:xfrm>
            <a:off x="2434082" y="2232234"/>
            <a:ext cx="7323836" cy="743753"/>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24" name="Text Placeholder 14">
            <a:extLst>
              <a:ext uri="{FF2B5EF4-FFF2-40B4-BE49-F238E27FC236}">
                <a16:creationId xmlns:a16="http://schemas.microsoft.com/office/drawing/2014/main" id="{04A0468C-03A1-433C-BEB5-89CD0787ABA4}"/>
              </a:ext>
            </a:extLst>
          </p:cNvPr>
          <p:cNvSpPr>
            <a:spLocks noGrp="1"/>
          </p:cNvSpPr>
          <p:nvPr>
            <p:ph type="body" sz="quarter" idx="19" hasCustomPrompt="1"/>
          </p:nvPr>
        </p:nvSpPr>
        <p:spPr>
          <a:xfrm>
            <a:off x="1469369" y="3317783"/>
            <a:ext cx="4172533" cy="274650"/>
          </a:xfrm>
          <a:prstGeom prst="rect">
            <a:avLst/>
          </a:prstGeom>
        </p:spPr>
        <p:txBody>
          <a:bodyPr/>
          <a:lstStyle>
            <a:lvl1pPr marL="0" indent="0" algn="l">
              <a:buNone/>
              <a:defRPr sz="1600" cap="all" spc="200" baseline="0">
                <a:solidFill>
                  <a:schemeClr val="accent6"/>
                </a:solidFill>
                <a:latin typeface="+mj-lt"/>
              </a:defRPr>
            </a:lvl1pPr>
          </a:lstStyle>
          <a:p>
            <a:pPr lvl="0"/>
            <a:r>
              <a:rPr lang="en-US" dirty="0"/>
              <a:t>Add subtitle</a:t>
            </a:r>
          </a:p>
        </p:txBody>
      </p:sp>
      <p:sp>
        <p:nvSpPr>
          <p:cNvPr id="25" name="Text Placeholder 14">
            <a:extLst>
              <a:ext uri="{FF2B5EF4-FFF2-40B4-BE49-F238E27FC236}">
                <a16:creationId xmlns:a16="http://schemas.microsoft.com/office/drawing/2014/main" id="{1345DEAC-8D5A-44A0-9EA3-9A2039ADD049}"/>
              </a:ext>
            </a:extLst>
          </p:cNvPr>
          <p:cNvSpPr>
            <a:spLocks noGrp="1"/>
          </p:cNvSpPr>
          <p:nvPr>
            <p:ph type="body" sz="quarter" idx="20" hasCustomPrompt="1"/>
          </p:nvPr>
        </p:nvSpPr>
        <p:spPr>
          <a:xfrm>
            <a:off x="1469369" y="3651424"/>
            <a:ext cx="4172533" cy="2329657"/>
          </a:xfrm>
          <a:prstGeom prst="rect">
            <a:avLst/>
          </a:prstGeom>
        </p:spPr>
        <p:txBody>
          <a:bodyPr/>
          <a:lstStyle>
            <a:lvl1pPr marL="0" indent="0" algn="l">
              <a:lnSpc>
                <a:spcPct val="150000"/>
              </a:lnSpc>
              <a:spcBef>
                <a:spcPts val="0"/>
              </a:spcBef>
              <a:spcAft>
                <a:spcPts val="1200"/>
              </a:spcAft>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6" name="Text Placeholder 14">
            <a:extLst>
              <a:ext uri="{FF2B5EF4-FFF2-40B4-BE49-F238E27FC236}">
                <a16:creationId xmlns:a16="http://schemas.microsoft.com/office/drawing/2014/main" id="{D2839B01-8B79-4655-BADE-8F0A9351936D}"/>
              </a:ext>
            </a:extLst>
          </p:cNvPr>
          <p:cNvSpPr>
            <a:spLocks noGrp="1"/>
          </p:cNvSpPr>
          <p:nvPr>
            <p:ph type="body" sz="quarter" idx="21" hasCustomPrompt="1"/>
          </p:nvPr>
        </p:nvSpPr>
        <p:spPr>
          <a:xfrm>
            <a:off x="6672448" y="3317783"/>
            <a:ext cx="4172533" cy="274650"/>
          </a:xfrm>
          <a:prstGeom prst="rect">
            <a:avLst/>
          </a:prstGeom>
        </p:spPr>
        <p:txBody>
          <a:bodyPr/>
          <a:lstStyle>
            <a:lvl1pPr marL="0" indent="0" algn="l">
              <a:buNone/>
              <a:defRPr sz="1600" cap="all" spc="200" baseline="0">
                <a:solidFill>
                  <a:schemeClr val="accent6"/>
                </a:solidFill>
                <a:latin typeface="+mj-lt"/>
              </a:defRPr>
            </a:lvl1pPr>
          </a:lstStyle>
          <a:p>
            <a:pPr lvl="0"/>
            <a:r>
              <a:rPr lang="en-US" dirty="0"/>
              <a:t>Add subtitle</a:t>
            </a:r>
          </a:p>
        </p:txBody>
      </p:sp>
      <p:sp>
        <p:nvSpPr>
          <p:cNvPr id="27" name="Text Placeholder 14">
            <a:extLst>
              <a:ext uri="{FF2B5EF4-FFF2-40B4-BE49-F238E27FC236}">
                <a16:creationId xmlns:a16="http://schemas.microsoft.com/office/drawing/2014/main" id="{D0AFF7FE-E069-4C57-9F9F-909B7FE43E92}"/>
              </a:ext>
            </a:extLst>
          </p:cNvPr>
          <p:cNvSpPr>
            <a:spLocks noGrp="1"/>
          </p:cNvSpPr>
          <p:nvPr>
            <p:ph type="body" sz="quarter" idx="22" hasCustomPrompt="1"/>
          </p:nvPr>
        </p:nvSpPr>
        <p:spPr>
          <a:xfrm>
            <a:off x="6672448" y="3651424"/>
            <a:ext cx="4172533" cy="2329657"/>
          </a:xfrm>
          <a:prstGeom prst="rect">
            <a:avLst/>
          </a:prstGeom>
        </p:spPr>
        <p:txBody>
          <a:bodyPr/>
          <a:lstStyle>
            <a:lvl1pPr marL="0" indent="0" algn="l">
              <a:lnSpc>
                <a:spcPct val="150000"/>
              </a:lnSpc>
              <a:spcBef>
                <a:spcPts val="0"/>
              </a:spcBef>
              <a:spcAft>
                <a:spcPts val="1200"/>
              </a:spcAft>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1" name="Footer Placeholder 15">
            <a:extLst>
              <a:ext uri="{FF2B5EF4-FFF2-40B4-BE49-F238E27FC236}">
                <a16:creationId xmlns:a16="http://schemas.microsoft.com/office/drawing/2014/main" id="{95A4BAFB-A1C5-4E01-9E16-ED02AADB1FA5}"/>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22" name="Slide Number Placeholder 16">
            <a:extLst>
              <a:ext uri="{FF2B5EF4-FFF2-40B4-BE49-F238E27FC236}">
                <a16:creationId xmlns:a16="http://schemas.microsoft.com/office/drawing/2014/main" id="{D2409207-E360-4301-9134-4DA109683DDC}"/>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3" name="Date Placeholder 14">
            <a:extLst>
              <a:ext uri="{FF2B5EF4-FFF2-40B4-BE49-F238E27FC236}">
                <a16:creationId xmlns:a16="http://schemas.microsoft.com/office/drawing/2014/main" id="{F78AA50C-2DC6-46C5-B2CE-FB29A305F81D}"/>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327214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172C710-E0AE-4BB2-88CC-99E77C188CA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24C9529-8AA8-4D29-9375-C579768868A4}"/>
              </a:ext>
            </a:extLst>
          </p:cNvPr>
          <p:cNvSpPr>
            <a:spLocks noGrp="1"/>
          </p:cNvSpPr>
          <p:nvPr>
            <p:ph type="title" hasCustomPrompt="1"/>
          </p:nvPr>
        </p:nvSpPr>
        <p:spPr>
          <a:xfrm>
            <a:off x="614107" y="501519"/>
            <a:ext cx="10515600" cy="492025"/>
          </a:xfrm>
          <a:prstGeom prst="rect">
            <a:avLst/>
          </a:prstGeom>
        </p:spPr>
        <p:txBody>
          <a:bodyPr/>
          <a:lstStyle>
            <a:lvl1pPr>
              <a:defRPr sz="2800" cap="all" spc="400" baseline="0">
                <a:solidFill>
                  <a:schemeClr val="bg1"/>
                </a:solidFill>
              </a:defRPr>
            </a:lvl1pPr>
          </a:lstStyle>
          <a:p>
            <a:r>
              <a:rPr lang="en-US" dirty="0"/>
              <a:t>Click to add title</a:t>
            </a:r>
          </a:p>
        </p:txBody>
      </p:sp>
      <p:sp>
        <p:nvSpPr>
          <p:cNvPr id="32" name="Text Placeholder 14">
            <a:extLst>
              <a:ext uri="{FF2B5EF4-FFF2-40B4-BE49-F238E27FC236}">
                <a16:creationId xmlns:a16="http://schemas.microsoft.com/office/drawing/2014/main" id="{68E86424-D329-4314-90E5-3475B98D2DDA}"/>
              </a:ext>
            </a:extLst>
          </p:cNvPr>
          <p:cNvSpPr>
            <a:spLocks noGrp="1"/>
          </p:cNvSpPr>
          <p:nvPr>
            <p:ph type="body" sz="quarter" idx="15" hasCustomPrompt="1"/>
          </p:nvPr>
        </p:nvSpPr>
        <p:spPr>
          <a:xfrm>
            <a:off x="3927206" y="1599947"/>
            <a:ext cx="1706965"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dirty="0"/>
              <a:t>Click to add name</a:t>
            </a:r>
          </a:p>
        </p:txBody>
      </p:sp>
      <p:sp>
        <p:nvSpPr>
          <p:cNvPr id="40" name="Text Placeholder 14">
            <a:extLst>
              <a:ext uri="{FF2B5EF4-FFF2-40B4-BE49-F238E27FC236}">
                <a16:creationId xmlns:a16="http://schemas.microsoft.com/office/drawing/2014/main" id="{64DB45FF-E618-4122-91A4-A6E4F2B7FCA0}"/>
              </a:ext>
            </a:extLst>
          </p:cNvPr>
          <p:cNvSpPr>
            <a:spLocks noGrp="1"/>
          </p:cNvSpPr>
          <p:nvPr>
            <p:ph type="body" sz="quarter" idx="20" hasCustomPrompt="1"/>
          </p:nvPr>
        </p:nvSpPr>
        <p:spPr>
          <a:xfrm>
            <a:off x="2423421" y="2378452"/>
            <a:ext cx="1183179" cy="492025"/>
          </a:xfrm>
          <a:prstGeom prst="rect">
            <a:avLst/>
          </a:prstGeom>
        </p:spPr>
        <p:txBody>
          <a:bodyPr anchor="ctr"/>
          <a:lstStyle>
            <a:lvl1pPr marL="0" indent="0" algn="ctr">
              <a:lnSpc>
                <a:spcPct val="100000"/>
              </a:lnSpc>
              <a:buNone/>
              <a:defRPr sz="1800" cap="all" spc="200" baseline="0">
                <a:solidFill>
                  <a:schemeClr val="accent3"/>
                </a:solidFill>
                <a:latin typeface="+mj-lt"/>
              </a:defRPr>
            </a:lvl1pPr>
          </a:lstStyle>
          <a:p>
            <a:pPr lvl="0"/>
            <a:r>
              <a:rPr lang="en-US" dirty="0"/>
              <a:t>Click to add name</a:t>
            </a:r>
          </a:p>
        </p:txBody>
      </p:sp>
      <p:sp>
        <p:nvSpPr>
          <p:cNvPr id="54" name="Text Placeholder 14">
            <a:extLst>
              <a:ext uri="{FF2B5EF4-FFF2-40B4-BE49-F238E27FC236}">
                <a16:creationId xmlns:a16="http://schemas.microsoft.com/office/drawing/2014/main" id="{9D03616C-C870-402E-9CD2-D61A8C881CE6}"/>
              </a:ext>
            </a:extLst>
          </p:cNvPr>
          <p:cNvSpPr>
            <a:spLocks noGrp="1"/>
          </p:cNvSpPr>
          <p:nvPr>
            <p:ph type="body" sz="quarter" idx="26" hasCustomPrompt="1"/>
          </p:nvPr>
        </p:nvSpPr>
        <p:spPr>
          <a:xfrm>
            <a:off x="5443586" y="2129182"/>
            <a:ext cx="1706965" cy="1048575"/>
          </a:xfrm>
          <a:prstGeom prst="rect">
            <a:avLst/>
          </a:prstGeom>
        </p:spPr>
        <p:txBody>
          <a:bodyPr anchor="ctr"/>
          <a:lstStyle>
            <a:lvl1pPr marL="0" indent="0" algn="ctr">
              <a:lnSpc>
                <a:spcPct val="100000"/>
              </a:lnSpc>
              <a:buNone/>
              <a:defRPr sz="1600" cap="all" spc="200" baseline="0">
                <a:solidFill>
                  <a:schemeClr val="bg1"/>
                </a:solidFill>
                <a:latin typeface="+mj-lt"/>
              </a:defRPr>
            </a:lvl1pPr>
          </a:lstStyle>
          <a:p>
            <a:pPr lvl="0"/>
            <a:r>
              <a:rPr lang="en-US" dirty="0"/>
              <a:t>Click to add name</a:t>
            </a:r>
          </a:p>
        </p:txBody>
      </p:sp>
      <p:sp>
        <p:nvSpPr>
          <p:cNvPr id="49" name="Text Placeholder 14">
            <a:extLst>
              <a:ext uri="{FF2B5EF4-FFF2-40B4-BE49-F238E27FC236}">
                <a16:creationId xmlns:a16="http://schemas.microsoft.com/office/drawing/2014/main" id="{1EFBBB7D-BA85-47E3-B62F-AA1F2F44FB51}"/>
              </a:ext>
            </a:extLst>
          </p:cNvPr>
          <p:cNvSpPr>
            <a:spLocks noGrp="1"/>
          </p:cNvSpPr>
          <p:nvPr>
            <p:ph type="body" sz="quarter" idx="25" hasCustomPrompt="1"/>
          </p:nvPr>
        </p:nvSpPr>
        <p:spPr>
          <a:xfrm>
            <a:off x="1234399" y="3528829"/>
            <a:ext cx="1209143"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dirty="0"/>
              <a:t>Click to add name</a:t>
            </a:r>
          </a:p>
        </p:txBody>
      </p:sp>
      <p:sp>
        <p:nvSpPr>
          <p:cNvPr id="38" name="Text Placeholder 14">
            <a:extLst>
              <a:ext uri="{FF2B5EF4-FFF2-40B4-BE49-F238E27FC236}">
                <a16:creationId xmlns:a16="http://schemas.microsoft.com/office/drawing/2014/main" id="{956FCC53-780F-4831-91B6-1F8A24502CB9}"/>
              </a:ext>
            </a:extLst>
          </p:cNvPr>
          <p:cNvSpPr>
            <a:spLocks noGrp="1"/>
          </p:cNvSpPr>
          <p:nvPr>
            <p:ph type="body" sz="quarter" idx="19" hasCustomPrompt="1"/>
          </p:nvPr>
        </p:nvSpPr>
        <p:spPr>
          <a:xfrm>
            <a:off x="7131018" y="3528829"/>
            <a:ext cx="1380681"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dirty="0"/>
              <a:t>Click to add name</a:t>
            </a:r>
          </a:p>
        </p:txBody>
      </p:sp>
      <p:sp>
        <p:nvSpPr>
          <p:cNvPr id="44" name="Text Placeholder 14">
            <a:extLst>
              <a:ext uri="{FF2B5EF4-FFF2-40B4-BE49-F238E27FC236}">
                <a16:creationId xmlns:a16="http://schemas.microsoft.com/office/drawing/2014/main" id="{5A939BCA-4047-481F-B0C2-85F9AFDDFAFF}"/>
              </a:ext>
            </a:extLst>
          </p:cNvPr>
          <p:cNvSpPr>
            <a:spLocks noGrp="1"/>
          </p:cNvSpPr>
          <p:nvPr>
            <p:ph type="body" sz="quarter" idx="22" hasCustomPrompt="1"/>
          </p:nvPr>
        </p:nvSpPr>
        <p:spPr>
          <a:xfrm>
            <a:off x="1322436" y="4634331"/>
            <a:ext cx="1183179" cy="492025"/>
          </a:xfrm>
          <a:prstGeom prst="rect">
            <a:avLst/>
          </a:prstGeom>
        </p:spPr>
        <p:txBody>
          <a:bodyPr anchor="ctr"/>
          <a:lstStyle>
            <a:lvl1pPr marL="0" indent="0" algn="ctr">
              <a:lnSpc>
                <a:spcPct val="100000"/>
              </a:lnSpc>
              <a:buNone/>
              <a:defRPr sz="1800" cap="all" spc="200" baseline="0">
                <a:solidFill>
                  <a:schemeClr val="accent1">
                    <a:lumMod val="50000"/>
                    <a:lumOff val="50000"/>
                  </a:schemeClr>
                </a:solidFill>
                <a:latin typeface="+mj-lt"/>
              </a:defRPr>
            </a:lvl1pPr>
          </a:lstStyle>
          <a:p>
            <a:pPr lvl="0"/>
            <a:r>
              <a:rPr lang="en-US" dirty="0"/>
              <a:t>Click to add name</a:t>
            </a:r>
          </a:p>
        </p:txBody>
      </p:sp>
      <p:sp>
        <p:nvSpPr>
          <p:cNvPr id="42" name="Text Placeholder 14">
            <a:extLst>
              <a:ext uri="{FF2B5EF4-FFF2-40B4-BE49-F238E27FC236}">
                <a16:creationId xmlns:a16="http://schemas.microsoft.com/office/drawing/2014/main" id="{EEACD572-F95D-4ABE-9CC6-03D3CAF89EBF}"/>
              </a:ext>
            </a:extLst>
          </p:cNvPr>
          <p:cNvSpPr>
            <a:spLocks noGrp="1"/>
          </p:cNvSpPr>
          <p:nvPr>
            <p:ph type="body" sz="quarter" idx="21" hasCustomPrompt="1"/>
          </p:nvPr>
        </p:nvSpPr>
        <p:spPr>
          <a:xfrm>
            <a:off x="2859913" y="4459860"/>
            <a:ext cx="1183179" cy="492025"/>
          </a:xfrm>
          <a:prstGeom prst="rect">
            <a:avLst/>
          </a:prstGeom>
        </p:spPr>
        <p:txBody>
          <a:bodyPr anchor="ctr"/>
          <a:lstStyle>
            <a:lvl1pPr marL="0" indent="0" algn="ctr">
              <a:lnSpc>
                <a:spcPct val="100000"/>
              </a:lnSpc>
              <a:buNone/>
              <a:defRPr sz="1800" cap="all" spc="200" baseline="0">
                <a:solidFill>
                  <a:schemeClr val="accent5"/>
                </a:solidFill>
                <a:latin typeface="+mj-lt"/>
              </a:defRPr>
            </a:lvl1pPr>
          </a:lstStyle>
          <a:p>
            <a:pPr lvl="0"/>
            <a:r>
              <a:rPr lang="en-US" dirty="0"/>
              <a:t>Click to add name</a:t>
            </a:r>
          </a:p>
        </p:txBody>
      </p:sp>
      <p:sp>
        <p:nvSpPr>
          <p:cNvPr id="46" name="Text Placeholder 14">
            <a:extLst>
              <a:ext uri="{FF2B5EF4-FFF2-40B4-BE49-F238E27FC236}">
                <a16:creationId xmlns:a16="http://schemas.microsoft.com/office/drawing/2014/main" id="{F21A51C9-DB80-45BF-8C5D-A0236927289E}"/>
              </a:ext>
            </a:extLst>
          </p:cNvPr>
          <p:cNvSpPr>
            <a:spLocks noGrp="1"/>
          </p:cNvSpPr>
          <p:nvPr>
            <p:ph type="body" sz="quarter" idx="23" hasCustomPrompt="1"/>
          </p:nvPr>
        </p:nvSpPr>
        <p:spPr>
          <a:xfrm>
            <a:off x="5237403" y="4321788"/>
            <a:ext cx="1183179" cy="492025"/>
          </a:xfrm>
          <a:prstGeom prst="rect">
            <a:avLst/>
          </a:prstGeom>
        </p:spPr>
        <p:txBody>
          <a:bodyPr anchor="ctr"/>
          <a:lstStyle>
            <a:lvl1pPr marL="0" indent="0" algn="ctr">
              <a:lnSpc>
                <a:spcPct val="100000"/>
              </a:lnSpc>
              <a:buNone/>
              <a:defRPr sz="1800" cap="all" spc="200" baseline="0">
                <a:solidFill>
                  <a:schemeClr val="accent6">
                    <a:lumMod val="75000"/>
                  </a:schemeClr>
                </a:solidFill>
                <a:latin typeface="+mj-lt"/>
              </a:defRPr>
            </a:lvl1pPr>
          </a:lstStyle>
          <a:p>
            <a:pPr lvl="0"/>
            <a:r>
              <a:rPr lang="en-US" dirty="0"/>
              <a:t>Click to add name</a:t>
            </a:r>
          </a:p>
        </p:txBody>
      </p:sp>
      <p:sp>
        <p:nvSpPr>
          <p:cNvPr id="34" name="Text Placeholder 14">
            <a:extLst>
              <a:ext uri="{FF2B5EF4-FFF2-40B4-BE49-F238E27FC236}">
                <a16:creationId xmlns:a16="http://schemas.microsoft.com/office/drawing/2014/main" id="{AAF01185-D17F-4327-A264-7BA944344077}"/>
              </a:ext>
            </a:extLst>
          </p:cNvPr>
          <p:cNvSpPr>
            <a:spLocks noGrp="1"/>
          </p:cNvSpPr>
          <p:nvPr>
            <p:ph type="body" sz="quarter" idx="17" hasCustomPrompt="1"/>
          </p:nvPr>
        </p:nvSpPr>
        <p:spPr>
          <a:xfrm>
            <a:off x="3927206" y="5468790"/>
            <a:ext cx="1706965"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dirty="0"/>
              <a:t>Click to add name</a:t>
            </a:r>
          </a:p>
        </p:txBody>
      </p:sp>
      <p:sp>
        <p:nvSpPr>
          <p:cNvPr id="48" name="Text Placeholder 14">
            <a:extLst>
              <a:ext uri="{FF2B5EF4-FFF2-40B4-BE49-F238E27FC236}">
                <a16:creationId xmlns:a16="http://schemas.microsoft.com/office/drawing/2014/main" id="{0F026DA0-6868-4098-AA73-18F8CB275090}"/>
              </a:ext>
            </a:extLst>
          </p:cNvPr>
          <p:cNvSpPr>
            <a:spLocks noGrp="1"/>
          </p:cNvSpPr>
          <p:nvPr>
            <p:ph type="body" sz="quarter" idx="24" hasCustomPrompt="1"/>
          </p:nvPr>
        </p:nvSpPr>
        <p:spPr>
          <a:xfrm>
            <a:off x="6486546" y="5195673"/>
            <a:ext cx="1183179" cy="492025"/>
          </a:xfrm>
          <a:prstGeom prst="rect">
            <a:avLst/>
          </a:prstGeom>
        </p:spPr>
        <p:txBody>
          <a:bodyPr anchor="ctr"/>
          <a:lstStyle>
            <a:lvl1pPr marL="0" indent="0" algn="ctr">
              <a:lnSpc>
                <a:spcPct val="100000"/>
              </a:lnSpc>
              <a:buNone/>
              <a:defRPr sz="1800" cap="all" spc="200" baseline="0">
                <a:solidFill>
                  <a:schemeClr val="bg1">
                    <a:lumMod val="75000"/>
                  </a:schemeClr>
                </a:solidFill>
                <a:latin typeface="+mj-lt"/>
              </a:defRPr>
            </a:lvl1pPr>
          </a:lstStyle>
          <a:p>
            <a:pPr lvl="0"/>
            <a:r>
              <a:rPr lang="en-US" dirty="0"/>
              <a:t>Click to add name</a:t>
            </a:r>
          </a:p>
        </p:txBody>
      </p:sp>
      <p:cxnSp>
        <p:nvCxnSpPr>
          <p:cNvPr id="17" name="Straight Connector 16">
            <a:extLst>
              <a:ext uri="{FF2B5EF4-FFF2-40B4-BE49-F238E27FC236}">
                <a16:creationId xmlns:a16="http://schemas.microsoft.com/office/drawing/2014/main" id="{C6886378-0368-485F-8D6E-3C9CB4C63C1F}"/>
              </a:ext>
              <a:ext uri="{C183D7F6-B498-43B3-948B-1728B52AA6E4}">
                <adec:decorative xmlns:adec="http://schemas.microsoft.com/office/drawing/2017/decorative" val="1"/>
              </a:ext>
            </a:extLst>
          </p:cNvPr>
          <p:cNvCxnSpPr>
            <a:cxnSpLocks/>
          </p:cNvCxnSpPr>
          <p:nvPr userDrawn="1"/>
        </p:nvCxnSpPr>
        <p:spPr>
          <a:xfrm>
            <a:off x="2447369" y="3774842"/>
            <a:ext cx="46836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8EB2C4E-9EF3-4CC7-9BDE-ED5598CCBF65}"/>
              </a:ext>
              <a:ext uri="{C183D7F6-B498-43B3-948B-1728B52AA6E4}">
                <adec:decorative xmlns:adec="http://schemas.microsoft.com/office/drawing/2017/decorative" val="1"/>
              </a:ext>
            </a:extLst>
          </p:cNvPr>
          <p:cNvCxnSpPr>
            <a:cxnSpLocks/>
          </p:cNvCxnSpPr>
          <p:nvPr userDrawn="1"/>
        </p:nvCxnSpPr>
        <p:spPr>
          <a:xfrm flipV="1">
            <a:off x="4780689" y="2091972"/>
            <a:ext cx="4678" cy="337681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Footer Placeholder 15">
            <a:extLst>
              <a:ext uri="{FF2B5EF4-FFF2-40B4-BE49-F238E27FC236}">
                <a16:creationId xmlns:a16="http://schemas.microsoft.com/office/drawing/2014/main" id="{95A4BAFB-A1C5-4E01-9E16-ED02AADB1FA5}"/>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22" name="Slide Number Placeholder 16">
            <a:extLst>
              <a:ext uri="{FF2B5EF4-FFF2-40B4-BE49-F238E27FC236}">
                <a16:creationId xmlns:a16="http://schemas.microsoft.com/office/drawing/2014/main" id="{D2409207-E360-4301-9134-4DA109683DDC}"/>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1"/>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23" name="Date Placeholder 14">
            <a:extLst>
              <a:ext uri="{FF2B5EF4-FFF2-40B4-BE49-F238E27FC236}">
                <a16:creationId xmlns:a16="http://schemas.microsoft.com/office/drawing/2014/main" id="{F78AA50C-2DC6-46C5-B2CE-FB29A305F81D}"/>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dirty="0"/>
              <a:t>May 21, 20XX</a:t>
            </a:r>
          </a:p>
        </p:txBody>
      </p:sp>
    </p:spTree>
    <p:extLst>
      <p:ext uri="{BB962C8B-B14F-4D97-AF65-F5344CB8AC3E}">
        <p14:creationId xmlns:p14="http://schemas.microsoft.com/office/powerpoint/2010/main" val="2794545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EDCC43F-6D79-4D9A-A842-74287B40D3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3371"/>
            <a:ext cx="12192000" cy="6858000"/>
          </a:xfrm>
          <a:prstGeom prst="rect">
            <a:avLst/>
          </a:prstGeom>
        </p:spPr>
      </p:pic>
      <p:sp>
        <p:nvSpPr>
          <p:cNvPr id="3" name="Title 2">
            <a:extLst>
              <a:ext uri="{FF2B5EF4-FFF2-40B4-BE49-F238E27FC236}">
                <a16:creationId xmlns:a16="http://schemas.microsoft.com/office/drawing/2014/main" id="{A8255D77-6260-4F8F-86E3-D0AAF36FA403}"/>
              </a:ext>
            </a:extLst>
          </p:cNvPr>
          <p:cNvSpPr>
            <a:spLocks noGrp="1"/>
          </p:cNvSpPr>
          <p:nvPr>
            <p:ph type="title" hasCustomPrompt="1"/>
          </p:nvPr>
        </p:nvSpPr>
        <p:spPr>
          <a:xfrm>
            <a:off x="3294345" y="1158710"/>
            <a:ext cx="5611660" cy="677782"/>
          </a:xfrm>
          <a:prstGeom prst="rect">
            <a:avLst/>
          </a:prstGeom>
        </p:spPr>
        <p:txBody>
          <a:bodyPr anchor="b"/>
          <a:lstStyle>
            <a:lvl1pPr algn="ctr">
              <a:defRPr sz="2800" cap="all" spc="400" baseline="0">
                <a:solidFill>
                  <a:schemeClr val="bg1"/>
                </a:solidFill>
              </a:defRPr>
            </a:lvl1pPr>
          </a:lstStyle>
          <a:p>
            <a:r>
              <a:rPr lang="en-US" dirty="0"/>
              <a:t>Click to add title</a:t>
            </a:r>
          </a:p>
        </p:txBody>
      </p:sp>
      <p:sp>
        <p:nvSpPr>
          <p:cNvPr id="8" name="Text Placeholder 14">
            <a:extLst>
              <a:ext uri="{FF2B5EF4-FFF2-40B4-BE49-F238E27FC236}">
                <a16:creationId xmlns:a16="http://schemas.microsoft.com/office/drawing/2014/main" id="{5C91A828-665B-4FC2-950E-370DF47348CE}"/>
              </a:ext>
            </a:extLst>
          </p:cNvPr>
          <p:cNvSpPr>
            <a:spLocks noGrp="1"/>
          </p:cNvSpPr>
          <p:nvPr>
            <p:ph type="body" sz="quarter" idx="19" hasCustomPrompt="1"/>
          </p:nvPr>
        </p:nvSpPr>
        <p:spPr>
          <a:xfrm>
            <a:off x="3519730" y="1836492"/>
            <a:ext cx="5152539" cy="718457"/>
          </a:xfrm>
          <a:prstGeom prst="rect">
            <a:avLst/>
          </a:prstGeom>
        </p:spPr>
        <p:txBody>
          <a:bodyPr/>
          <a:lstStyle>
            <a:lvl1pPr marL="0" indent="0" algn="ctr">
              <a:buNone/>
              <a:defRPr sz="1800" cap="none" spc="200" baseline="0">
                <a:solidFill>
                  <a:schemeClr val="bg1"/>
                </a:solidFill>
                <a:latin typeface="+mn-lt"/>
              </a:defRPr>
            </a:lvl1pPr>
          </a:lstStyle>
          <a:p>
            <a:pPr lvl="0"/>
            <a:r>
              <a:rPr lang="en-US" dirty="0"/>
              <a:t>Add subtitle</a:t>
            </a:r>
          </a:p>
        </p:txBody>
      </p:sp>
      <p:sp>
        <p:nvSpPr>
          <p:cNvPr id="10" name="Text Placeholder 14">
            <a:extLst>
              <a:ext uri="{FF2B5EF4-FFF2-40B4-BE49-F238E27FC236}">
                <a16:creationId xmlns:a16="http://schemas.microsoft.com/office/drawing/2014/main" id="{0BE18AA7-27E7-4763-A428-079E43A450DA}"/>
              </a:ext>
            </a:extLst>
          </p:cNvPr>
          <p:cNvSpPr>
            <a:spLocks noGrp="1"/>
          </p:cNvSpPr>
          <p:nvPr>
            <p:ph type="body" sz="quarter" idx="26" hasCustomPrompt="1"/>
          </p:nvPr>
        </p:nvSpPr>
        <p:spPr>
          <a:xfrm>
            <a:off x="1833290" y="3262556"/>
            <a:ext cx="1706965" cy="1048575"/>
          </a:xfrm>
          <a:prstGeom prst="rect">
            <a:avLst/>
          </a:prstGeom>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7" name="Text Placeholder 14">
            <a:extLst>
              <a:ext uri="{FF2B5EF4-FFF2-40B4-BE49-F238E27FC236}">
                <a16:creationId xmlns:a16="http://schemas.microsoft.com/office/drawing/2014/main" id="{6ED488B3-3B38-4DE8-8789-E9C406DB6525}"/>
              </a:ext>
            </a:extLst>
          </p:cNvPr>
          <p:cNvSpPr>
            <a:spLocks noGrp="1"/>
          </p:cNvSpPr>
          <p:nvPr>
            <p:ph type="body" sz="quarter" idx="27" hasCustomPrompt="1"/>
          </p:nvPr>
        </p:nvSpPr>
        <p:spPr>
          <a:xfrm>
            <a:off x="5053332" y="3262556"/>
            <a:ext cx="1706965" cy="1048575"/>
          </a:xfrm>
          <a:prstGeom prst="rect">
            <a:avLst/>
          </a:prstGeom>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9" name="Text Placeholder 14">
            <a:extLst>
              <a:ext uri="{FF2B5EF4-FFF2-40B4-BE49-F238E27FC236}">
                <a16:creationId xmlns:a16="http://schemas.microsoft.com/office/drawing/2014/main" id="{5717E8AA-E5DC-43D1-BED9-1A8F554EB61F}"/>
              </a:ext>
            </a:extLst>
          </p:cNvPr>
          <p:cNvSpPr>
            <a:spLocks noGrp="1"/>
          </p:cNvSpPr>
          <p:nvPr>
            <p:ph type="body" sz="quarter" idx="28" hasCustomPrompt="1"/>
          </p:nvPr>
        </p:nvSpPr>
        <p:spPr>
          <a:xfrm>
            <a:off x="8197008" y="3262556"/>
            <a:ext cx="1706965" cy="1048575"/>
          </a:xfrm>
          <a:prstGeom prst="rect">
            <a:avLst/>
          </a:prstGeom>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20" name="Text Placeholder 14">
            <a:extLst>
              <a:ext uri="{FF2B5EF4-FFF2-40B4-BE49-F238E27FC236}">
                <a16:creationId xmlns:a16="http://schemas.microsoft.com/office/drawing/2014/main" id="{83A9D178-AD0E-4E87-97B3-88B79A533B1B}"/>
              </a:ext>
            </a:extLst>
          </p:cNvPr>
          <p:cNvSpPr>
            <a:spLocks noGrp="1"/>
          </p:cNvSpPr>
          <p:nvPr>
            <p:ph type="body" sz="quarter" idx="13" hasCustomPrompt="1"/>
          </p:nvPr>
        </p:nvSpPr>
        <p:spPr>
          <a:xfrm>
            <a:off x="1462028" y="4704557"/>
            <a:ext cx="2431015"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dirty="0"/>
              <a:t>Click to add text</a:t>
            </a:r>
          </a:p>
        </p:txBody>
      </p:sp>
      <p:sp>
        <p:nvSpPr>
          <p:cNvPr id="21" name="Text Placeholder 14">
            <a:extLst>
              <a:ext uri="{FF2B5EF4-FFF2-40B4-BE49-F238E27FC236}">
                <a16:creationId xmlns:a16="http://schemas.microsoft.com/office/drawing/2014/main" id="{BF8B39EE-8EB7-4880-A9FE-9F98D23984F3}"/>
              </a:ext>
            </a:extLst>
          </p:cNvPr>
          <p:cNvSpPr>
            <a:spLocks noGrp="1"/>
          </p:cNvSpPr>
          <p:nvPr>
            <p:ph type="body" sz="quarter" idx="29" hasCustomPrompt="1"/>
          </p:nvPr>
        </p:nvSpPr>
        <p:spPr>
          <a:xfrm>
            <a:off x="4691306" y="4704558"/>
            <a:ext cx="2431015"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dirty="0"/>
              <a:t>Click to add text</a:t>
            </a:r>
          </a:p>
        </p:txBody>
      </p:sp>
      <p:sp>
        <p:nvSpPr>
          <p:cNvPr id="22" name="Text Placeholder 14">
            <a:extLst>
              <a:ext uri="{FF2B5EF4-FFF2-40B4-BE49-F238E27FC236}">
                <a16:creationId xmlns:a16="http://schemas.microsoft.com/office/drawing/2014/main" id="{C74686F1-FD3B-4529-9DBC-C6E34312C5CF}"/>
              </a:ext>
            </a:extLst>
          </p:cNvPr>
          <p:cNvSpPr>
            <a:spLocks noGrp="1"/>
          </p:cNvSpPr>
          <p:nvPr>
            <p:ph type="body" sz="quarter" idx="30" hasCustomPrompt="1"/>
          </p:nvPr>
        </p:nvSpPr>
        <p:spPr>
          <a:xfrm>
            <a:off x="7834982" y="4704557"/>
            <a:ext cx="2431015"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dirty="0"/>
              <a:t>Click to add text</a:t>
            </a:r>
          </a:p>
        </p:txBody>
      </p:sp>
      <p:sp>
        <p:nvSpPr>
          <p:cNvPr id="12" name="Footer Placeholder 15">
            <a:extLst>
              <a:ext uri="{FF2B5EF4-FFF2-40B4-BE49-F238E27FC236}">
                <a16:creationId xmlns:a16="http://schemas.microsoft.com/office/drawing/2014/main" id="{0A8B5FF2-6B96-4FE7-A6ED-0C89D74FAD0E}"/>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B8BB57A8-7823-42A3-BA84-96690BFFDC36}"/>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902A41BF-FE61-48B9-A0B1-94AAB15381BA}"/>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858706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41C2529C-151F-488B-A358-D60A3D5521D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3371"/>
            <a:ext cx="12192000" cy="6858000"/>
          </a:xfrm>
          <a:prstGeom prst="rect">
            <a:avLst/>
          </a:prstGeom>
        </p:spPr>
      </p:pic>
      <p:sp>
        <p:nvSpPr>
          <p:cNvPr id="2" name="Title 1">
            <a:extLst>
              <a:ext uri="{FF2B5EF4-FFF2-40B4-BE49-F238E27FC236}">
                <a16:creationId xmlns:a16="http://schemas.microsoft.com/office/drawing/2014/main" id="{53E2EB21-CF4E-4578-820A-EACF488B1712}"/>
              </a:ext>
            </a:extLst>
          </p:cNvPr>
          <p:cNvSpPr>
            <a:spLocks noGrp="1"/>
          </p:cNvSpPr>
          <p:nvPr>
            <p:ph type="title" hasCustomPrompt="1"/>
          </p:nvPr>
        </p:nvSpPr>
        <p:spPr>
          <a:xfrm>
            <a:off x="3356975" y="1144939"/>
            <a:ext cx="5473874" cy="687833"/>
          </a:xfrm>
          <a:prstGeom prst="rect">
            <a:avLst/>
          </a:prstGeom>
        </p:spPr>
        <p:txBody>
          <a:bodyPr anchor="b"/>
          <a:lstStyle>
            <a:lvl1pPr algn="ctr">
              <a:defRPr sz="2800" cap="all" spc="400" baseline="0">
                <a:solidFill>
                  <a:schemeClr val="bg1"/>
                </a:solidFill>
              </a:defRPr>
            </a:lvl1pPr>
          </a:lstStyle>
          <a:p>
            <a:r>
              <a:rPr lang="en-US" dirty="0"/>
              <a:t>Click to add title</a:t>
            </a:r>
          </a:p>
        </p:txBody>
      </p:sp>
      <p:sp>
        <p:nvSpPr>
          <p:cNvPr id="10" name="Text Placeholder 14">
            <a:extLst>
              <a:ext uri="{FF2B5EF4-FFF2-40B4-BE49-F238E27FC236}">
                <a16:creationId xmlns:a16="http://schemas.microsoft.com/office/drawing/2014/main" id="{7F450FCB-3FE4-489F-A4BA-4BF492C226C5}"/>
              </a:ext>
            </a:extLst>
          </p:cNvPr>
          <p:cNvSpPr>
            <a:spLocks noGrp="1"/>
          </p:cNvSpPr>
          <p:nvPr>
            <p:ph type="body" sz="quarter" idx="19" hasCustomPrompt="1"/>
          </p:nvPr>
        </p:nvSpPr>
        <p:spPr>
          <a:xfrm>
            <a:off x="3519730" y="1836492"/>
            <a:ext cx="5152539" cy="718457"/>
          </a:xfrm>
          <a:prstGeom prst="rect">
            <a:avLst/>
          </a:prstGeom>
        </p:spPr>
        <p:txBody>
          <a:bodyPr/>
          <a:lstStyle>
            <a:lvl1pPr marL="0" indent="0" algn="ctr">
              <a:buNone/>
              <a:defRPr sz="1800" cap="none" spc="200" baseline="0">
                <a:solidFill>
                  <a:schemeClr val="bg1"/>
                </a:solidFill>
                <a:latin typeface="+mn-lt"/>
              </a:defRPr>
            </a:lvl1pPr>
          </a:lstStyle>
          <a:p>
            <a:pPr lvl="0"/>
            <a:r>
              <a:rPr lang="en-US" dirty="0"/>
              <a:t>Add subtitle</a:t>
            </a:r>
          </a:p>
        </p:txBody>
      </p:sp>
      <p:sp>
        <p:nvSpPr>
          <p:cNvPr id="39" name="Text Placeholder 10">
            <a:extLst>
              <a:ext uri="{FF2B5EF4-FFF2-40B4-BE49-F238E27FC236}">
                <a16:creationId xmlns:a16="http://schemas.microsoft.com/office/drawing/2014/main" id="{EB6054A1-FB6D-4599-BAA9-5A51A0FA8C5C}"/>
              </a:ext>
            </a:extLst>
          </p:cNvPr>
          <p:cNvSpPr>
            <a:spLocks noGrp="1"/>
          </p:cNvSpPr>
          <p:nvPr>
            <p:ph type="body" sz="quarter" idx="24" hasCustomPrompt="1"/>
          </p:nvPr>
        </p:nvSpPr>
        <p:spPr>
          <a:xfrm>
            <a:off x="963991" y="2822318"/>
            <a:ext cx="3574251" cy="448769"/>
          </a:xfrm>
          <a:prstGeom prst="rect">
            <a:avLst/>
          </a:prstGeom>
        </p:spPr>
        <p:txBody>
          <a:bodyPr/>
          <a:lstStyle>
            <a:lvl1pPr marL="0" indent="0" algn="l">
              <a:buNone/>
              <a:defRPr sz="1600" cap="none" spc="200" baseline="0">
                <a:solidFill>
                  <a:schemeClr val="bg1"/>
                </a:solidFill>
                <a:latin typeface="+mj-lt"/>
              </a:defRPr>
            </a:lvl1pPr>
          </a:lstStyle>
          <a:p>
            <a:pPr lvl="0"/>
            <a:r>
              <a:rPr lang="en-US" dirty="0"/>
              <a:t>Click to add title</a:t>
            </a:r>
          </a:p>
        </p:txBody>
      </p:sp>
      <p:sp>
        <p:nvSpPr>
          <p:cNvPr id="4" name="Content Placeholder 3">
            <a:extLst>
              <a:ext uri="{FF2B5EF4-FFF2-40B4-BE49-F238E27FC236}">
                <a16:creationId xmlns:a16="http://schemas.microsoft.com/office/drawing/2014/main" id="{95054896-ABA6-49DF-9D5D-B2E6224DD442}"/>
              </a:ext>
            </a:extLst>
          </p:cNvPr>
          <p:cNvSpPr>
            <a:spLocks noGrp="1"/>
          </p:cNvSpPr>
          <p:nvPr>
            <p:ph sz="quarter" idx="32"/>
          </p:nvPr>
        </p:nvSpPr>
        <p:spPr>
          <a:xfrm>
            <a:off x="866775" y="3333750"/>
            <a:ext cx="4352925" cy="263683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10">
            <a:extLst>
              <a:ext uri="{FF2B5EF4-FFF2-40B4-BE49-F238E27FC236}">
                <a16:creationId xmlns:a16="http://schemas.microsoft.com/office/drawing/2014/main" id="{5E9FFDEA-766B-48BC-B5E5-F06563BF4DE9}"/>
              </a:ext>
            </a:extLst>
          </p:cNvPr>
          <p:cNvSpPr>
            <a:spLocks noGrp="1"/>
          </p:cNvSpPr>
          <p:nvPr>
            <p:ph type="body" sz="quarter" idx="25" hasCustomPrompt="1"/>
          </p:nvPr>
        </p:nvSpPr>
        <p:spPr>
          <a:xfrm>
            <a:off x="6479875" y="2829932"/>
            <a:ext cx="3574251" cy="448769"/>
          </a:xfrm>
          <a:prstGeom prst="rect">
            <a:avLst/>
          </a:prstGeom>
        </p:spPr>
        <p:txBody>
          <a:bodyPr/>
          <a:lstStyle>
            <a:lvl1pPr marL="0" indent="0" algn="l">
              <a:buNone/>
              <a:defRPr sz="1600" cap="none" spc="200" baseline="0">
                <a:solidFill>
                  <a:schemeClr val="bg1"/>
                </a:solidFill>
                <a:latin typeface="+mj-lt"/>
              </a:defRPr>
            </a:lvl1pPr>
          </a:lstStyle>
          <a:p>
            <a:pPr lvl="0"/>
            <a:r>
              <a:rPr lang="en-US" dirty="0"/>
              <a:t>Click to add title</a:t>
            </a:r>
          </a:p>
        </p:txBody>
      </p:sp>
      <p:sp>
        <p:nvSpPr>
          <p:cNvPr id="12" name="Footer Placeholder 15">
            <a:extLst>
              <a:ext uri="{FF2B5EF4-FFF2-40B4-BE49-F238E27FC236}">
                <a16:creationId xmlns:a16="http://schemas.microsoft.com/office/drawing/2014/main" id="{067B5EA1-9C03-415F-A792-0E81289DB3BC}"/>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258AB827-653F-449B-8FE9-EC1E4F1C15B3}"/>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045230A5-30E4-4168-93C9-124C889B63F7}"/>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
        <p:nvSpPr>
          <p:cNvPr id="34" name="Content Placeholder 3">
            <a:extLst>
              <a:ext uri="{FF2B5EF4-FFF2-40B4-BE49-F238E27FC236}">
                <a16:creationId xmlns:a16="http://schemas.microsoft.com/office/drawing/2014/main" id="{C1979EE6-6944-48F0-87CE-65E90A3ACC71}"/>
              </a:ext>
            </a:extLst>
          </p:cNvPr>
          <p:cNvSpPr>
            <a:spLocks noGrp="1"/>
          </p:cNvSpPr>
          <p:nvPr>
            <p:ph sz="quarter" idx="33"/>
          </p:nvPr>
        </p:nvSpPr>
        <p:spPr>
          <a:xfrm>
            <a:off x="6433647" y="3333750"/>
            <a:ext cx="4352925" cy="263683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2514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pic>
        <p:nvPicPr>
          <p:cNvPr id="120" name="Graphic 119">
            <a:extLst>
              <a:ext uri="{FF2B5EF4-FFF2-40B4-BE49-F238E27FC236}">
                <a16:creationId xmlns:a16="http://schemas.microsoft.com/office/drawing/2014/main" id="{0D59F18F-5BD3-4E80-A69E-6D92DA9BB5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grpSp>
        <p:nvGrpSpPr>
          <p:cNvPr id="100" name="Group 99">
            <a:extLst>
              <a:ext uri="{FF2B5EF4-FFF2-40B4-BE49-F238E27FC236}">
                <a16:creationId xmlns:a16="http://schemas.microsoft.com/office/drawing/2014/main" id="{79CFC79B-A403-4086-AB1A-E4F1F5AC31F2}"/>
              </a:ext>
              <a:ext uri="{C183D7F6-B498-43B3-948B-1728B52AA6E4}">
                <adec:decorative xmlns:adec="http://schemas.microsoft.com/office/drawing/2017/decorative" val="1"/>
              </a:ext>
            </a:extLst>
          </p:cNvPr>
          <p:cNvGrpSpPr/>
          <p:nvPr userDrawn="1"/>
        </p:nvGrpSpPr>
        <p:grpSpPr>
          <a:xfrm>
            <a:off x="2010137" y="2689356"/>
            <a:ext cx="8510121" cy="0"/>
            <a:chOff x="1504814" y="2488864"/>
            <a:chExt cx="8510121" cy="0"/>
          </a:xfrm>
        </p:grpSpPr>
        <p:cxnSp>
          <p:nvCxnSpPr>
            <p:cNvPr id="79" name="Straight Connector 78">
              <a:extLst>
                <a:ext uri="{FF2B5EF4-FFF2-40B4-BE49-F238E27FC236}">
                  <a16:creationId xmlns:a16="http://schemas.microsoft.com/office/drawing/2014/main" id="{3993C126-30E8-42C9-97ED-B7968CE61D87}"/>
                </a:ext>
              </a:extLst>
            </p:cNvPr>
            <p:cNvCxnSpPr>
              <a:cxnSpLocks/>
            </p:cNvCxnSpPr>
            <p:nvPr userDrawn="1"/>
          </p:nvCxnSpPr>
          <p:spPr>
            <a:xfrm>
              <a:off x="1504814"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10C08B4-5A67-4383-9733-CF6DCA952D8F}"/>
                </a:ext>
              </a:extLst>
            </p:cNvPr>
            <p:cNvCxnSpPr>
              <a:cxnSpLocks/>
            </p:cNvCxnSpPr>
            <p:nvPr userDrawn="1"/>
          </p:nvCxnSpPr>
          <p:spPr>
            <a:xfrm>
              <a:off x="2301137"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736A6D3-72B8-4ADD-83D7-F905F1EB82FE}"/>
                </a:ext>
              </a:extLst>
            </p:cNvPr>
            <p:cNvCxnSpPr>
              <a:cxnSpLocks/>
            </p:cNvCxnSpPr>
            <p:nvPr userDrawn="1"/>
          </p:nvCxnSpPr>
          <p:spPr>
            <a:xfrm>
              <a:off x="308377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C048AE4-D798-4F1B-874C-F9044ECC8603}"/>
                </a:ext>
              </a:extLst>
            </p:cNvPr>
            <p:cNvCxnSpPr>
              <a:cxnSpLocks/>
            </p:cNvCxnSpPr>
            <p:nvPr userDrawn="1"/>
          </p:nvCxnSpPr>
          <p:spPr>
            <a:xfrm>
              <a:off x="388009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24A7533-05E8-464C-81E3-83136E632AF6}"/>
                </a:ext>
              </a:extLst>
            </p:cNvPr>
            <p:cNvCxnSpPr>
              <a:cxnSpLocks/>
            </p:cNvCxnSpPr>
            <p:nvPr userDrawn="1"/>
          </p:nvCxnSpPr>
          <p:spPr>
            <a:xfrm>
              <a:off x="465589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14E820A-336F-43A8-AB0D-875A28FB90F6}"/>
                </a:ext>
              </a:extLst>
            </p:cNvPr>
            <p:cNvCxnSpPr>
              <a:cxnSpLocks/>
            </p:cNvCxnSpPr>
            <p:nvPr userDrawn="1"/>
          </p:nvCxnSpPr>
          <p:spPr>
            <a:xfrm>
              <a:off x="545221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D557188-FB50-4CF1-85AD-28747D97DC45}"/>
                </a:ext>
              </a:extLst>
            </p:cNvPr>
            <p:cNvCxnSpPr>
              <a:cxnSpLocks/>
            </p:cNvCxnSpPr>
            <p:nvPr userDrawn="1"/>
          </p:nvCxnSpPr>
          <p:spPr>
            <a:xfrm>
              <a:off x="6234858"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AF23435-A9FF-4958-AAD2-BC57F32090C1}"/>
                </a:ext>
              </a:extLst>
            </p:cNvPr>
            <p:cNvCxnSpPr>
              <a:cxnSpLocks/>
            </p:cNvCxnSpPr>
            <p:nvPr userDrawn="1"/>
          </p:nvCxnSpPr>
          <p:spPr>
            <a:xfrm>
              <a:off x="7031181"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B538E04-AA2E-459F-8D6B-7272BF9117A5}"/>
                </a:ext>
              </a:extLst>
            </p:cNvPr>
            <p:cNvCxnSpPr>
              <a:cxnSpLocks/>
            </p:cNvCxnSpPr>
            <p:nvPr userDrawn="1"/>
          </p:nvCxnSpPr>
          <p:spPr>
            <a:xfrm>
              <a:off x="7813820"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79A5921-876C-47AA-BF02-FADD423D79B7}"/>
                </a:ext>
              </a:extLst>
            </p:cNvPr>
            <p:cNvCxnSpPr>
              <a:cxnSpLocks/>
            </p:cNvCxnSpPr>
            <p:nvPr userDrawn="1"/>
          </p:nvCxnSpPr>
          <p:spPr>
            <a:xfrm>
              <a:off x="8610143"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B30A0A8-B885-4ACC-A172-7A4408F0C0BC}"/>
                </a:ext>
              </a:extLst>
            </p:cNvPr>
            <p:cNvCxnSpPr>
              <a:cxnSpLocks/>
            </p:cNvCxnSpPr>
            <p:nvPr userDrawn="1"/>
          </p:nvCxnSpPr>
          <p:spPr>
            <a:xfrm>
              <a:off x="9399625"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3B7C7B2-16AE-4434-A8AD-0977BCB9459A}"/>
              </a:ext>
            </a:extLst>
          </p:cNvPr>
          <p:cNvSpPr>
            <a:spLocks noGrp="1"/>
          </p:cNvSpPr>
          <p:nvPr>
            <p:ph type="title" hasCustomPrompt="1"/>
          </p:nvPr>
        </p:nvSpPr>
        <p:spPr>
          <a:xfrm>
            <a:off x="681698" y="512299"/>
            <a:ext cx="10515600" cy="727388"/>
          </a:xfrm>
          <a:prstGeom prst="rect">
            <a:avLst/>
          </a:prstGeom>
        </p:spPr>
        <p:txBody>
          <a:bodyPr/>
          <a:lstStyle>
            <a:lvl1pPr>
              <a:defRPr sz="2800" cap="all" spc="400" baseline="0">
                <a:solidFill>
                  <a:schemeClr val="bg1"/>
                </a:solidFill>
              </a:defRPr>
            </a:lvl1pPr>
          </a:lstStyle>
          <a:p>
            <a:r>
              <a:rPr lang="en-US" dirty="0"/>
              <a:t>Click to add title</a:t>
            </a:r>
          </a:p>
        </p:txBody>
      </p:sp>
      <p:sp>
        <p:nvSpPr>
          <p:cNvPr id="121" name="Text Placeholder 14">
            <a:extLst>
              <a:ext uri="{FF2B5EF4-FFF2-40B4-BE49-F238E27FC236}">
                <a16:creationId xmlns:a16="http://schemas.microsoft.com/office/drawing/2014/main" id="{53B0593C-E961-4FCF-8FFD-E10C0FD17BBF}"/>
              </a:ext>
            </a:extLst>
          </p:cNvPr>
          <p:cNvSpPr>
            <a:spLocks noGrp="1"/>
          </p:cNvSpPr>
          <p:nvPr>
            <p:ph type="body" sz="quarter" idx="43" hasCustomPrompt="1"/>
          </p:nvPr>
        </p:nvSpPr>
        <p:spPr>
          <a:xfrm>
            <a:off x="1992423" y="1780403"/>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22" name="Text Placeholder 14">
            <a:extLst>
              <a:ext uri="{FF2B5EF4-FFF2-40B4-BE49-F238E27FC236}">
                <a16:creationId xmlns:a16="http://schemas.microsoft.com/office/drawing/2014/main" id="{82A98F85-0B8A-4F76-813C-C9E7A0AD8804}"/>
              </a:ext>
            </a:extLst>
          </p:cNvPr>
          <p:cNvSpPr>
            <a:spLocks noGrp="1"/>
          </p:cNvSpPr>
          <p:nvPr>
            <p:ph type="body" sz="quarter" idx="44" hasCustomPrompt="1"/>
          </p:nvPr>
        </p:nvSpPr>
        <p:spPr>
          <a:xfrm>
            <a:off x="4360668" y="1780403"/>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23" name="Text Placeholder 14">
            <a:extLst>
              <a:ext uri="{FF2B5EF4-FFF2-40B4-BE49-F238E27FC236}">
                <a16:creationId xmlns:a16="http://schemas.microsoft.com/office/drawing/2014/main" id="{0E645547-1191-4919-804B-D1DC905F3680}"/>
              </a:ext>
            </a:extLst>
          </p:cNvPr>
          <p:cNvSpPr>
            <a:spLocks noGrp="1"/>
          </p:cNvSpPr>
          <p:nvPr>
            <p:ph type="body" sz="quarter" idx="45" hasCustomPrompt="1"/>
          </p:nvPr>
        </p:nvSpPr>
        <p:spPr>
          <a:xfrm>
            <a:off x="8307743" y="1780403"/>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13" name="Text Placeholder 14">
            <a:extLst>
              <a:ext uri="{FF2B5EF4-FFF2-40B4-BE49-F238E27FC236}">
                <a16:creationId xmlns:a16="http://schemas.microsoft.com/office/drawing/2014/main" id="{70437561-3145-4AA5-B5BF-FC2748828C08}"/>
              </a:ext>
            </a:extLst>
          </p:cNvPr>
          <p:cNvSpPr>
            <a:spLocks noGrp="1"/>
          </p:cNvSpPr>
          <p:nvPr>
            <p:ph type="body" sz="quarter" idx="41" hasCustomPrompt="1"/>
          </p:nvPr>
        </p:nvSpPr>
        <p:spPr>
          <a:xfrm>
            <a:off x="505322" y="2436036"/>
            <a:ext cx="1194201" cy="501726"/>
          </a:xfrm>
          <a:prstGeom prst="rect">
            <a:avLst/>
          </a:prstGeom>
        </p:spPr>
        <p:txBody>
          <a:bodyPr anchor="ctr"/>
          <a:lstStyle>
            <a:lvl1pPr marL="0" indent="0" algn="ctr">
              <a:buNone/>
              <a:defRPr sz="1800" cap="none" spc="200" baseline="0">
                <a:solidFill>
                  <a:schemeClr val="accent6"/>
                </a:solidFill>
                <a:latin typeface="+mj-lt"/>
              </a:defRPr>
            </a:lvl1pPr>
          </a:lstStyle>
          <a:p>
            <a:pPr lvl="0"/>
            <a:r>
              <a:rPr lang="en-US" dirty="0"/>
              <a:t>Add year</a:t>
            </a:r>
          </a:p>
        </p:txBody>
      </p:sp>
      <p:sp>
        <p:nvSpPr>
          <p:cNvPr id="42" name="Text Placeholder 14">
            <a:extLst>
              <a:ext uri="{FF2B5EF4-FFF2-40B4-BE49-F238E27FC236}">
                <a16:creationId xmlns:a16="http://schemas.microsoft.com/office/drawing/2014/main" id="{25924F20-2A98-40F8-8A1C-BF4BCDC2E915}"/>
              </a:ext>
            </a:extLst>
          </p:cNvPr>
          <p:cNvSpPr>
            <a:spLocks noGrp="1"/>
          </p:cNvSpPr>
          <p:nvPr>
            <p:ph type="body" sz="quarter" idx="17" hasCustomPrompt="1"/>
          </p:nvPr>
        </p:nvSpPr>
        <p:spPr>
          <a:xfrm>
            <a:off x="167540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3" name="Text Placeholder 14">
            <a:extLst>
              <a:ext uri="{FF2B5EF4-FFF2-40B4-BE49-F238E27FC236}">
                <a16:creationId xmlns:a16="http://schemas.microsoft.com/office/drawing/2014/main" id="{DFA884F6-1E9E-4CB8-B4C3-3699E85DC2F4}"/>
              </a:ext>
            </a:extLst>
          </p:cNvPr>
          <p:cNvSpPr>
            <a:spLocks noGrp="1"/>
          </p:cNvSpPr>
          <p:nvPr>
            <p:ph type="body" sz="quarter" idx="18" hasCustomPrompt="1"/>
          </p:nvPr>
        </p:nvSpPr>
        <p:spPr>
          <a:xfrm>
            <a:off x="246481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4" name="Text Placeholder 14">
            <a:extLst>
              <a:ext uri="{FF2B5EF4-FFF2-40B4-BE49-F238E27FC236}">
                <a16:creationId xmlns:a16="http://schemas.microsoft.com/office/drawing/2014/main" id="{7C52539B-C569-4941-87E7-C3EFCFA1B401}"/>
              </a:ext>
            </a:extLst>
          </p:cNvPr>
          <p:cNvSpPr>
            <a:spLocks noGrp="1"/>
          </p:cNvSpPr>
          <p:nvPr>
            <p:ph type="body" sz="quarter" idx="19" hasCustomPrompt="1"/>
          </p:nvPr>
        </p:nvSpPr>
        <p:spPr>
          <a:xfrm>
            <a:off x="325423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5" name="Text Placeholder 14">
            <a:extLst>
              <a:ext uri="{FF2B5EF4-FFF2-40B4-BE49-F238E27FC236}">
                <a16:creationId xmlns:a16="http://schemas.microsoft.com/office/drawing/2014/main" id="{9B18D372-BEFC-4475-B0A5-A798E6CFD62B}"/>
              </a:ext>
            </a:extLst>
          </p:cNvPr>
          <p:cNvSpPr>
            <a:spLocks noGrp="1"/>
          </p:cNvSpPr>
          <p:nvPr>
            <p:ph type="body" sz="quarter" idx="20" hasCustomPrompt="1"/>
          </p:nvPr>
        </p:nvSpPr>
        <p:spPr>
          <a:xfrm>
            <a:off x="404364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6" name="Text Placeholder 14">
            <a:extLst>
              <a:ext uri="{FF2B5EF4-FFF2-40B4-BE49-F238E27FC236}">
                <a16:creationId xmlns:a16="http://schemas.microsoft.com/office/drawing/2014/main" id="{19FE16DC-63F2-4A3D-A743-C8480AE391F6}"/>
              </a:ext>
            </a:extLst>
          </p:cNvPr>
          <p:cNvSpPr>
            <a:spLocks noGrp="1"/>
          </p:cNvSpPr>
          <p:nvPr>
            <p:ph type="body" sz="quarter" idx="21" hasCustomPrompt="1"/>
          </p:nvPr>
        </p:nvSpPr>
        <p:spPr>
          <a:xfrm>
            <a:off x="483306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7" name="Text Placeholder 14">
            <a:extLst>
              <a:ext uri="{FF2B5EF4-FFF2-40B4-BE49-F238E27FC236}">
                <a16:creationId xmlns:a16="http://schemas.microsoft.com/office/drawing/2014/main" id="{23422F26-58EB-43A7-A33C-2ADBC2320CFB}"/>
              </a:ext>
            </a:extLst>
          </p:cNvPr>
          <p:cNvSpPr>
            <a:spLocks noGrp="1"/>
          </p:cNvSpPr>
          <p:nvPr>
            <p:ph type="body" sz="quarter" idx="22" hasCustomPrompt="1"/>
          </p:nvPr>
        </p:nvSpPr>
        <p:spPr>
          <a:xfrm>
            <a:off x="562247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8" name="Text Placeholder 14">
            <a:extLst>
              <a:ext uri="{FF2B5EF4-FFF2-40B4-BE49-F238E27FC236}">
                <a16:creationId xmlns:a16="http://schemas.microsoft.com/office/drawing/2014/main" id="{D9B50A50-093B-4DCA-929F-AF8AB169A473}"/>
              </a:ext>
            </a:extLst>
          </p:cNvPr>
          <p:cNvSpPr>
            <a:spLocks noGrp="1"/>
          </p:cNvSpPr>
          <p:nvPr>
            <p:ph type="body" sz="quarter" idx="23" hasCustomPrompt="1"/>
          </p:nvPr>
        </p:nvSpPr>
        <p:spPr>
          <a:xfrm>
            <a:off x="641189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9" name="Text Placeholder 14">
            <a:extLst>
              <a:ext uri="{FF2B5EF4-FFF2-40B4-BE49-F238E27FC236}">
                <a16:creationId xmlns:a16="http://schemas.microsoft.com/office/drawing/2014/main" id="{A60753DF-99A3-4BAF-AA47-4AD0BEAEAEDD}"/>
              </a:ext>
            </a:extLst>
          </p:cNvPr>
          <p:cNvSpPr>
            <a:spLocks noGrp="1"/>
          </p:cNvSpPr>
          <p:nvPr>
            <p:ph type="body" sz="quarter" idx="24" hasCustomPrompt="1"/>
          </p:nvPr>
        </p:nvSpPr>
        <p:spPr>
          <a:xfrm>
            <a:off x="720130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0" name="Text Placeholder 14">
            <a:extLst>
              <a:ext uri="{FF2B5EF4-FFF2-40B4-BE49-F238E27FC236}">
                <a16:creationId xmlns:a16="http://schemas.microsoft.com/office/drawing/2014/main" id="{470DC77E-070B-46BC-B95C-A323D9EEC9D5}"/>
              </a:ext>
            </a:extLst>
          </p:cNvPr>
          <p:cNvSpPr>
            <a:spLocks noGrp="1"/>
          </p:cNvSpPr>
          <p:nvPr>
            <p:ph type="body" sz="quarter" idx="25" hasCustomPrompt="1"/>
          </p:nvPr>
        </p:nvSpPr>
        <p:spPr>
          <a:xfrm>
            <a:off x="799072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1" name="Text Placeholder 14">
            <a:extLst>
              <a:ext uri="{FF2B5EF4-FFF2-40B4-BE49-F238E27FC236}">
                <a16:creationId xmlns:a16="http://schemas.microsoft.com/office/drawing/2014/main" id="{E7D1C36D-258C-4B31-95BB-6C0127AEEACB}"/>
              </a:ext>
            </a:extLst>
          </p:cNvPr>
          <p:cNvSpPr>
            <a:spLocks noGrp="1"/>
          </p:cNvSpPr>
          <p:nvPr>
            <p:ph type="body" sz="quarter" idx="26" hasCustomPrompt="1"/>
          </p:nvPr>
        </p:nvSpPr>
        <p:spPr>
          <a:xfrm>
            <a:off x="878013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2" name="Text Placeholder 14">
            <a:extLst>
              <a:ext uri="{FF2B5EF4-FFF2-40B4-BE49-F238E27FC236}">
                <a16:creationId xmlns:a16="http://schemas.microsoft.com/office/drawing/2014/main" id="{214A7064-793B-4F30-9A33-42069EF60489}"/>
              </a:ext>
            </a:extLst>
          </p:cNvPr>
          <p:cNvSpPr>
            <a:spLocks noGrp="1"/>
          </p:cNvSpPr>
          <p:nvPr>
            <p:ph type="body" sz="quarter" idx="27" hasCustomPrompt="1"/>
          </p:nvPr>
        </p:nvSpPr>
        <p:spPr>
          <a:xfrm>
            <a:off x="956955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3" name="Text Placeholder 14">
            <a:extLst>
              <a:ext uri="{FF2B5EF4-FFF2-40B4-BE49-F238E27FC236}">
                <a16:creationId xmlns:a16="http://schemas.microsoft.com/office/drawing/2014/main" id="{5868F5A5-3ED0-4C78-A557-F4B94B123D9B}"/>
              </a:ext>
            </a:extLst>
          </p:cNvPr>
          <p:cNvSpPr>
            <a:spLocks noGrp="1"/>
          </p:cNvSpPr>
          <p:nvPr>
            <p:ph type="body" sz="quarter" idx="28" hasCustomPrompt="1"/>
          </p:nvPr>
        </p:nvSpPr>
        <p:spPr>
          <a:xfrm>
            <a:off x="10358963"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124" name="Text Placeholder 14">
            <a:extLst>
              <a:ext uri="{FF2B5EF4-FFF2-40B4-BE49-F238E27FC236}">
                <a16:creationId xmlns:a16="http://schemas.microsoft.com/office/drawing/2014/main" id="{A727AB6E-B8DB-4DE5-BF92-3EDCA58B0CD4}"/>
              </a:ext>
            </a:extLst>
          </p:cNvPr>
          <p:cNvSpPr>
            <a:spLocks noGrp="1"/>
          </p:cNvSpPr>
          <p:nvPr>
            <p:ph type="body" sz="quarter" idx="46" hasCustomPrompt="1"/>
          </p:nvPr>
        </p:nvSpPr>
        <p:spPr>
          <a:xfrm>
            <a:off x="1992423" y="3563114"/>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25" name="Text Placeholder 14">
            <a:extLst>
              <a:ext uri="{FF2B5EF4-FFF2-40B4-BE49-F238E27FC236}">
                <a16:creationId xmlns:a16="http://schemas.microsoft.com/office/drawing/2014/main" id="{9E6A60C5-3054-4500-AE04-5766330FED67}"/>
              </a:ext>
            </a:extLst>
          </p:cNvPr>
          <p:cNvSpPr>
            <a:spLocks noGrp="1"/>
          </p:cNvSpPr>
          <p:nvPr>
            <p:ph type="body" sz="quarter" idx="47" hasCustomPrompt="1"/>
          </p:nvPr>
        </p:nvSpPr>
        <p:spPr>
          <a:xfrm>
            <a:off x="5939498" y="3563114"/>
            <a:ext cx="1440088" cy="586248"/>
          </a:xfrm>
          <a:prstGeom prst="rect">
            <a:avLst/>
          </a:prstGeom>
        </p:spPr>
        <p:txBody>
          <a:bodyPr anchor="ctr"/>
          <a:lstStyle>
            <a:lvl1pPr marL="0" indent="0" algn="ctr">
              <a:lnSpc>
                <a:spcPct val="100000"/>
              </a:lnSpc>
              <a:spcBef>
                <a:spcPts val="0"/>
              </a:spcBef>
              <a:buNone/>
              <a:defRPr sz="1400" b="1" cap="none" spc="0" baseline="0">
                <a:solidFill>
                  <a:schemeClr val="accent6"/>
                </a:solidFill>
                <a:latin typeface="+mn-lt"/>
              </a:defRPr>
            </a:lvl1pPr>
          </a:lstStyle>
          <a:p>
            <a:pPr lvl="0"/>
            <a:r>
              <a:rPr lang="en-US" dirty="0"/>
              <a:t>Click to add text</a:t>
            </a:r>
          </a:p>
        </p:txBody>
      </p:sp>
      <p:sp>
        <p:nvSpPr>
          <p:cNvPr id="126" name="Text Placeholder 14">
            <a:extLst>
              <a:ext uri="{FF2B5EF4-FFF2-40B4-BE49-F238E27FC236}">
                <a16:creationId xmlns:a16="http://schemas.microsoft.com/office/drawing/2014/main" id="{3984C0A5-C9AE-4249-8578-A0909B41B459}"/>
              </a:ext>
            </a:extLst>
          </p:cNvPr>
          <p:cNvSpPr>
            <a:spLocks noGrp="1"/>
          </p:cNvSpPr>
          <p:nvPr>
            <p:ph type="body" sz="quarter" idx="48" hasCustomPrompt="1"/>
          </p:nvPr>
        </p:nvSpPr>
        <p:spPr>
          <a:xfrm>
            <a:off x="9886573" y="3563114"/>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14" name="Text Placeholder 14">
            <a:extLst>
              <a:ext uri="{FF2B5EF4-FFF2-40B4-BE49-F238E27FC236}">
                <a16:creationId xmlns:a16="http://schemas.microsoft.com/office/drawing/2014/main" id="{4C9A8467-48EB-4C64-8A54-0526649B91A3}"/>
              </a:ext>
            </a:extLst>
          </p:cNvPr>
          <p:cNvSpPr>
            <a:spLocks noGrp="1"/>
          </p:cNvSpPr>
          <p:nvPr>
            <p:ph type="body" sz="quarter" idx="42" hasCustomPrompt="1"/>
          </p:nvPr>
        </p:nvSpPr>
        <p:spPr>
          <a:xfrm>
            <a:off x="505322" y="4134112"/>
            <a:ext cx="1194201" cy="501726"/>
          </a:xfrm>
          <a:prstGeom prst="rect">
            <a:avLst/>
          </a:prstGeom>
        </p:spPr>
        <p:txBody>
          <a:bodyPr anchor="ctr"/>
          <a:lstStyle>
            <a:lvl1pPr marL="0" indent="0" algn="ctr">
              <a:buNone/>
              <a:defRPr sz="1800" cap="none" spc="200" baseline="0">
                <a:solidFill>
                  <a:schemeClr val="accent6"/>
                </a:solidFill>
                <a:latin typeface="+mj-lt"/>
              </a:defRPr>
            </a:lvl1pPr>
          </a:lstStyle>
          <a:p>
            <a:pPr lvl="0"/>
            <a:r>
              <a:rPr lang="en-US" dirty="0"/>
              <a:t>Add year</a:t>
            </a:r>
          </a:p>
        </p:txBody>
      </p:sp>
      <p:sp>
        <p:nvSpPr>
          <p:cNvPr id="66" name="Text Placeholder 14">
            <a:extLst>
              <a:ext uri="{FF2B5EF4-FFF2-40B4-BE49-F238E27FC236}">
                <a16:creationId xmlns:a16="http://schemas.microsoft.com/office/drawing/2014/main" id="{11C267AB-B4C6-4059-B2A8-DCF715B29ECE}"/>
              </a:ext>
            </a:extLst>
          </p:cNvPr>
          <p:cNvSpPr>
            <a:spLocks noGrp="1"/>
          </p:cNvSpPr>
          <p:nvPr>
            <p:ph type="body" sz="quarter" idx="29" hasCustomPrompt="1"/>
          </p:nvPr>
        </p:nvSpPr>
        <p:spPr>
          <a:xfrm>
            <a:off x="167540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7" name="Text Placeholder 14">
            <a:extLst>
              <a:ext uri="{FF2B5EF4-FFF2-40B4-BE49-F238E27FC236}">
                <a16:creationId xmlns:a16="http://schemas.microsoft.com/office/drawing/2014/main" id="{3BF85ABF-DD16-49D4-9DD2-C35A92EAFE3A}"/>
              </a:ext>
            </a:extLst>
          </p:cNvPr>
          <p:cNvSpPr>
            <a:spLocks noGrp="1"/>
          </p:cNvSpPr>
          <p:nvPr>
            <p:ph type="body" sz="quarter" idx="30" hasCustomPrompt="1"/>
          </p:nvPr>
        </p:nvSpPr>
        <p:spPr>
          <a:xfrm>
            <a:off x="246481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8" name="Text Placeholder 14">
            <a:extLst>
              <a:ext uri="{FF2B5EF4-FFF2-40B4-BE49-F238E27FC236}">
                <a16:creationId xmlns:a16="http://schemas.microsoft.com/office/drawing/2014/main" id="{997C6187-BB2F-413C-AC7B-BBAA249AFD0A}"/>
              </a:ext>
            </a:extLst>
          </p:cNvPr>
          <p:cNvSpPr>
            <a:spLocks noGrp="1"/>
          </p:cNvSpPr>
          <p:nvPr>
            <p:ph type="body" sz="quarter" idx="31" hasCustomPrompt="1"/>
          </p:nvPr>
        </p:nvSpPr>
        <p:spPr>
          <a:xfrm>
            <a:off x="325423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9" name="Text Placeholder 14">
            <a:extLst>
              <a:ext uri="{FF2B5EF4-FFF2-40B4-BE49-F238E27FC236}">
                <a16:creationId xmlns:a16="http://schemas.microsoft.com/office/drawing/2014/main" id="{96C1DC7A-93B1-4894-AD2D-AC636AC3DABF}"/>
              </a:ext>
            </a:extLst>
          </p:cNvPr>
          <p:cNvSpPr>
            <a:spLocks noGrp="1"/>
          </p:cNvSpPr>
          <p:nvPr>
            <p:ph type="body" sz="quarter" idx="32" hasCustomPrompt="1"/>
          </p:nvPr>
        </p:nvSpPr>
        <p:spPr>
          <a:xfrm>
            <a:off x="404364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0" name="Text Placeholder 14">
            <a:extLst>
              <a:ext uri="{FF2B5EF4-FFF2-40B4-BE49-F238E27FC236}">
                <a16:creationId xmlns:a16="http://schemas.microsoft.com/office/drawing/2014/main" id="{872C35DC-A640-4C27-A87F-380E7440F3F2}"/>
              </a:ext>
            </a:extLst>
          </p:cNvPr>
          <p:cNvSpPr>
            <a:spLocks noGrp="1"/>
          </p:cNvSpPr>
          <p:nvPr>
            <p:ph type="body" sz="quarter" idx="33" hasCustomPrompt="1"/>
          </p:nvPr>
        </p:nvSpPr>
        <p:spPr>
          <a:xfrm>
            <a:off x="483306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1" name="Text Placeholder 14">
            <a:extLst>
              <a:ext uri="{FF2B5EF4-FFF2-40B4-BE49-F238E27FC236}">
                <a16:creationId xmlns:a16="http://schemas.microsoft.com/office/drawing/2014/main" id="{02969206-EA35-4C29-B0EB-3FF5636A8AB9}"/>
              </a:ext>
            </a:extLst>
          </p:cNvPr>
          <p:cNvSpPr>
            <a:spLocks noGrp="1"/>
          </p:cNvSpPr>
          <p:nvPr>
            <p:ph type="body" sz="quarter" idx="34" hasCustomPrompt="1"/>
          </p:nvPr>
        </p:nvSpPr>
        <p:spPr>
          <a:xfrm>
            <a:off x="562247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2" name="Text Placeholder 14">
            <a:extLst>
              <a:ext uri="{FF2B5EF4-FFF2-40B4-BE49-F238E27FC236}">
                <a16:creationId xmlns:a16="http://schemas.microsoft.com/office/drawing/2014/main" id="{79B642F3-327B-4AF1-85D8-5BE8BA286A17}"/>
              </a:ext>
            </a:extLst>
          </p:cNvPr>
          <p:cNvSpPr>
            <a:spLocks noGrp="1"/>
          </p:cNvSpPr>
          <p:nvPr>
            <p:ph type="body" sz="quarter" idx="35" hasCustomPrompt="1"/>
          </p:nvPr>
        </p:nvSpPr>
        <p:spPr>
          <a:xfrm>
            <a:off x="641189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3" name="Text Placeholder 14">
            <a:extLst>
              <a:ext uri="{FF2B5EF4-FFF2-40B4-BE49-F238E27FC236}">
                <a16:creationId xmlns:a16="http://schemas.microsoft.com/office/drawing/2014/main" id="{0D45BD78-6B19-4D6A-A164-2017ABC78369}"/>
              </a:ext>
            </a:extLst>
          </p:cNvPr>
          <p:cNvSpPr>
            <a:spLocks noGrp="1"/>
          </p:cNvSpPr>
          <p:nvPr>
            <p:ph type="body" sz="quarter" idx="36" hasCustomPrompt="1"/>
          </p:nvPr>
        </p:nvSpPr>
        <p:spPr>
          <a:xfrm>
            <a:off x="720130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4" name="Text Placeholder 14">
            <a:extLst>
              <a:ext uri="{FF2B5EF4-FFF2-40B4-BE49-F238E27FC236}">
                <a16:creationId xmlns:a16="http://schemas.microsoft.com/office/drawing/2014/main" id="{494676D6-C880-49A1-B83E-2D632934D666}"/>
              </a:ext>
            </a:extLst>
          </p:cNvPr>
          <p:cNvSpPr>
            <a:spLocks noGrp="1"/>
          </p:cNvSpPr>
          <p:nvPr>
            <p:ph type="body" sz="quarter" idx="37" hasCustomPrompt="1"/>
          </p:nvPr>
        </p:nvSpPr>
        <p:spPr>
          <a:xfrm>
            <a:off x="799072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5" name="Text Placeholder 14">
            <a:extLst>
              <a:ext uri="{FF2B5EF4-FFF2-40B4-BE49-F238E27FC236}">
                <a16:creationId xmlns:a16="http://schemas.microsoft.com/office/drawing/2014/main" id="{0C07048D-5DEB-4348-8A16-DB77BE49097C}"/>
              </a:ext>
            </a:extLst>
          </p:cNvPr>
          <p:cNvSpPr>
            <a:spLocks noGrp="1"/>
          </p:cNvSpPr>
          <p:nvPr>
            <p:ph type="body" sz="quarter" idx="38" hasCustomPrompt="1"/>
          </p:nvPr>
        </p:nvSpPr>
        <p:spPr>
          <a:xfrm>
            <a:off x="878013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6" name="Text Placeholder 14">
            <a:extLst>
              <a:ext uri="{FF2B5EF4-FFF2-40B4-BE49-F238E27FC236}">
                <a16:creationId xmlns:a16="http://schemas.microsoft.com/office/drawing/2014/main" id="{DCED3D6A-EF8C-4F42-B23B-30ED2C33EAB6}"/>
              </a:ext>
            </a:extLst>
          </p:cNvPr>
          <p:cNvSpPr>
            <a:spLocks noGrp="1"/>
          </p:cNvSpPr>
          <p:nvPr>
            <p:ph type="body" sz="quarter" idx="39" hasCustomPrompt="1"/>
          </p:nvPr>
        </p:nvSpPr>
        <p:spPr>
          <a:xfrm>
            <a:off x="956955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7" name="Text Placeholder 14">
            <a:extLst>
              <a:ext uri="{FF2B5EF4-FFF2-40B4-BE49-F238E27FC236}">
                <a16:creationId xmlns:a16="http://schemas.microsoft.com/office/drawing/2014/main" id="{E966B469-8508-4732-8A0A-58429BD0E7BE}"/>
              </a:ext>
            </a:extLst>
          </p:cNvPr>
          <p:cNvSpPr>
            <a:spLocks noGrp="1"/>
          </p:cNvSpPr>
          <p:nvPr>
            <p:ph type="body" sz="quarter" idx="40" hasCustomPrompt="1"/>
          </p:nvPr>
        </p:nvSpPr>
        <p:spPr>
          <a:xfrm>
            <a:off x="10358963"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grpSp>
        <p:nvGrpSpPr>
          <p:cNvPr id="101" name="Group 100">
            <a:extLst>
              <a:ext uri="{FF2B5EF4-FFF2-40B4-BE49-F238E27FC236}">
                <a16:creationId xmlns:a16="http://schemas.microsoft.com/office/drawing/2014/main" id="{97A40874-7B89-4A5D-9562-21D6994C3946}"/>
              </a:ext>
              <a:ext uri="{C183D7F6-B498-43B3-948B-1728B52AA6E4}">
                <adec:decorative xmlns:adec="http://schemas.microsoft.com/office/drawing/2017/decorative" val="1"/>
              </a:ext>
            </a:extLst>
          </p:cNvPr>
          <p:cNvGrpSpPr/>
          <p:nvPr userDrawn="1"/>
        </p:nvGrpSpPr>
        <p:grpSpPr>
          <a:xfrm>
            <a:off x="2010137" y="4391183"/>
            <a:ext cx="8510121" cy="0"/>
            <a:chOff x="1504814" y="2488864"/>
            <a:chExt cx="8510121" cy="0"/>
          </a:xfrm>
        </p:grpSpPr>
        <p:cxnSp>
          <p:nvCxnSpPr>
            <p:cNvPr id="102" name="Straight Connector 101">
              <a:extLst>
                <a:ext uri="{FF2B5EF4-FFF2-40B4-BE49-F238E27FC236}">
                  <a16:creationId xmlns:a16="http://schemas.microsoft.com/office/drawing/2014/main" id="{32860379-5BA3-4D4F-BAC0-C7783F7552D4}"/>
                </a:ext>
              </a:extLst>
            </p:cNvPr>
            <p:cNvCxnSpPr>
              <a:cxnSpLocks/>
            </p:cNvCxnSpPr>
            <p:nvPr userDrawn="1"/>
          </p:nvCxnSpPr>
          <p:spPr>
            <a:xfrm>
              <a:off x="1504814"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F221EBE-F43A-48CE-8E3D-D0777E2424C4}"/>
                </a:ext>
              </a:extLst>
            </p:cNvPr>
            <p:cNvCxnSpPr>
              <a:cxnSpLocks/>
            </p:cNvCxnSpPr>
            <p:nvPr userDrawn="1"/>
          </p:nvCxnSpPr>
          <p:spPr>
            <a:xfrm>
              <a:off x="2301137"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70DFAA8-4E1B-45F7-B640-2C00AAC65BA3}"/>
                </a:ext>
              </a:extLst>
            </p:cNvPr>
            <p:cNvCxnSpPr>
              <a:cxnSpLocks/>
            </p:cNvCxnSpPr>
            <p:nvPr userDrawn="1"/>
          </p:nvCxnSpPr>
          <p:spPr>
            <a:xfrm>
              <a:off x="308377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67A42DA-2625-4CA8-AEC6-2FBCF01A9278}"/>
                </a:ext>
              </a:extLst>
            </p:cNvPr>
            <p:cNvCxnSpPr>
              <a:cxnSpLocks/>
            </p:cNvCxnSpPr>
            <p:nvPr userDrawn="1"/>
          </p:nvCxnSpPr>
          <p:spPr>
            <a:xfrm>
              <a:off x="388009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9B3F7FF-9011-4E3D-9DA2-C144F9B7A5EB}"/>
                </a:ext>
              </a:extLst>
            </p:cNvPr>
            <p:cNvCxnSpPr>
              <a:cxnSpLocks/>
            </p:cNvCxnSpPr>
            <p:nvPr userDrawn="1"/>
          </p:nvCxnSpPr>
          <p:spPr>
            <a:xfrm>
              <a:off x="465589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0EEA406-B4BE-4A22-9879-A86700556BEA}"/>
                </a:ext>
              </a:extLst>
            </p:cNvPr>
            <p:cNvCxnSpPr>
              <a:cxnSpLocks/>
            </p:cNvCxnSpPr>
            <p:nvPr userDrawn="1"/>
          </p:nvCxnSpPr>
          <p:spPr>
            <a:xfrm>
              <a:off x="545221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5F5190B-A9FA-4925-81A3-8AF19F70933F}"/>
                </a:ext>
              </a:extLst>
            </p:cNvPr>
            <p:cNvCxnSpPr>
              <a:cxnSpLocks/>
            </p:cNvCxnSpPr>
            <p:nvPr userDrawn="1"/>
          </p:nvCxnSpPr>
          <p:spPr>
            <a:xfrm>
              <a:off x="6234858"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3F58E8B-B6D9-46C2-95B1-755AD7B02890}"/>
                </a:ext>
              </a:extLst>
            </p:cNvPr>
            <p:cNvCxnSpPr>
              <a:cxnSpLocks/>
            </p:cNvCxnSpPr>
            <p:nvPr userDrawn="1"/>
          </p:nvCxnSpPr>
          <p:spPr>
            <a:xfrm>
              <a:off x="7031181"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6BED819-4195-456A-8507-0CC09BDCFEDE}"/>
                </a:ext>
              </a:extLst>
            </p:cNvPr>
            <p:cNvCxnSpPr>
              <a:cxnSpLocks/>
            </p:cNvCxnSpPr>
            <p:nvPr userDrawn="1"/>
          </p:nvCxnSpPr>
          <p:spPr>
            <a:xfrm>
              <a:off x="7813820"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3541D3E-8275-4522-81E7-C83B829D83C1}"/>
                </a:ext>
              </a:extLst>
            </p:cNvPr>
            <p:cNvCxnSpPr>
              <a:cxnSpLocks/>
            </p:cNvCxnSpPr>
            <p:nvPr userDrawn="1"/>
          </p:nvCxnSpPr>
          <p:spPr>
            <a:xfrm>
              <a:off x="8610143"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CD34DF1-D500-4560-A303-92050A81120A}"/>
                </a:ext>
              </a:extLst>
            </p:cNvPr>
            <p:cNvCxnSpPr>
              <a:cxnSpLocks/>
            </p:cNvCxnSpPr>
            <p:nvPr userDrawn="1"/>
          </p:nvCxnSpPr>
          <p:spPr>
            <a:xfrm>
              <a:off x="9399625"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Footer Placeholder 15">
            <a:extLst>
              <a:ext uri="{FF2B5EF4-FFF2-40B4-BE49-F238E27FC236}">
                <a16:creationId xmlns:a16="http://schemas.microsoft.com/office/drawing/2014/main" id="{47D7FFC8-D319-4F8D-9F95-39BB21C0EEF6}"/>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8DDD48EC-9DE8-4C43-881A-2597A1DDE271}"/>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650B4D37-2FE8-4F27-8951-CF9D947DBAC5}"/>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1691548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0ADA1982-C216-4747-ACCC-39BC3F50B10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CD2AA7-E8A5-43C8-A284-AB4951189DBB}"/>
              </a:ext>
            </a:extLst>
          </p:cNvPr>
          <p:cNvSpPr>
            <a:spLocks noGrp="1"/>
          </p:cNvSpPr>
          <p:nvPr>
            <p:ph type="title" hasCustomPrompt="1"/>
          </p:nvPr>
        </p:nvSpPr>
        <p:spPr>
          <a:xfrm>
            <a:off x="692949" y="527542"/>
            <a:ext cx="6922876" cy="687834"/>
          </a:xfrm>
          <a:prstGeom prst="rect">
            <a:avLst/>
          </a:prstGeom>
        </p:spPr>
        <p:txBody>
          <a:bodyPr/>
          <a:lstStyle>
            <a:lvl1pPr>
              <a:defRPr sz="2800" cap="all" spc="400" baseline="0">
                <a:solidFill>
                  <a:schemeClr val="bg1"/>
                </a:solidFill>
              </a:defRPr>
            </a:lvl1pPr>
          </a:lstStyle>
          <a:p>
            <a:r>
              <a:rPr lang="en-US" dirty="0"/>
              <a:t>Click to add title</a:t>
            </a:r>
          </a:p>
        </p:txBody>
      </p:sp>
      <p:sp>
        <p:nvSpPr>
          <p:cNvPr id="4" name="Content Placeholder 3">
            <a:extLst>
              <a:ext uri="{FF2B5EF4-FFF2-40B4-BE49-F238E27FC236}">
                <a16:creationId xmlns:a16="http://schemas.microsoft.com/office/drawing/2014/main" id="{D1D681FF-F6BE-41D5-AE6C-B4110384B0F4}"/>
              </a:ext>
            </a:extLst>
          </p:cNvPr>
          <p:cNvSpPr>
            <a:spLocks noGrp="1"/>
          </p:cNvSpPr>
          <p:nvPr>
            <p:ph sz="quarter" idx="10"/>
          </p:nvPr>
        </p:nvSpPr>
        <p:spPr>
          <a:xfrm>
            <a:off x="693738" y="1128713"/>
            <a:ext cx="7654925" cy="506888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5">
            <a:extLst>
              <a:ext uri="{FF2B5EF4-FFF2-40B4-BE49-F238E27FC236}">
                <a16:creationId xmlns:a16="http://schemas.microsoft.com/office/drawing/2014/main" id="{A60E8AF0-85D7-4035-8301-57B3B4977F94}"/>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481785BD-DC42-4BBE-8C62-BCE6F0EA47BD}"/>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1"/>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E7886D57-8CCD-43A4-AA49-E96D2EE3EB83}"/>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dirty="0"/>
              <a:t>May 21, 20XX</a:t>
            </a:r>
          </a:p>
        </p:txBody>
      </p:sp>
    </p:spTree>
    <p:extLst>
      <p:ext uri="{BB962C8B-B14F-4D97-AF65-F5344CB8AC3E}">
        <p14:creationId xmlns:p14="http://schemas.microsoft.com/office/powerpoint/2010/main" val="1036791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Team 4-Up">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F8B9974-85ED-46AA-8617-AC54C847B6B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205220" cy="6858001"/>
          </a:xfrm>
          <a:prstGeom prst="rect">
            <a:avLst/>
          </a:prstGeom>
        </p:spPr>
      </p:pic>
      <p:sp>
        <p:nvSpPr>
          <p:cNvPr id="2" name="Title 1">
            <a:extLst>
              <a:ext uri="{FF2B5EF4-FFF2-40B4-BE49-F238E27FC236}">
                <a16:creationId xmlns:a16="http://schemas.microsoft.com/office/drawing/2014/main" id="{EB6F28C4-DD1C-4E63-87E8-D76D85414CE0}"/>
              </a:ext>
            </a:extLst>
          </p:cNvPr>
          <p:cNvSpPr>
            <a:spLocks noGrp="1"/>
          </p:cNvSpPr>
          <p:nvPr>
            <p:ph type="title" hasCustomPrompt="1"/>
          </p:nvPr>
        </p:nvSpPr>
        <p:spPr>
          <a:xfrm>
            <a:off x="655858" y="2433312"/>
            <a:ext cx="1939480" cy="2115505"/>
          </a:xfrm>
          <a:prstGeom prst="rect">
            <a:avLst/>
          </a:prstGeom>
        </p:spPr>
        <p:txBody>
          <a:bodyPr anchor="ctr"/>
          <a:lstStyle>
            <a:lvl1pPr algn="ctr">
              <a:defRPr sz="2800" cap="all" spc="400" baseline="0">
                <a:solidFill>
                  <a:schemeClr val="bg1"/>
                </a:solidFill>
              </a:defRPr>
            </a:lvl1pPr>
          </a:lstStyle>
          <a:p>
            <a:r>
              <a:rPr lang="en-US" dirty="0"/>
              <a:t>Click to add title</a:t>
            </a:r>
          </a:p>
        </p:txBody>
      </p:sp>
      <p:sp>
        <p:nvSpPr>
          <p:cNvPr id="14" name="Picture Placeholder 9">
            <a:extLst>
              <a:ext uri="{FF2B5EF4-FFF2-40B4-BE49-F238E27FC236}">
                <a16:creationId xmlns:a16="http://schemas.microsoft.com/office/drawing/2014/main" id="{3987B23C-61B9-4A48-AD36-5E284812C449}"/>
              </a:ext>
            </a:extLst>
          </p:cNvPr>
          <p:cNvSpPr>
            <a:spLocks noGrp="1"/>
          </p:cNvSpPr>
          <p:nvPr>
            <p:ph type="pic" sz="quarter" idx="16" hasCustomPrompt="1"/>
          </p:nvPr>
        </p:nvSpPr>
        <p:spPr>
          <a:xfrm>
            <a:off x="3088220" y="2599422"/>
            <a:ext cx="1502806" cy="1502805"/>
          </a:xfrm>
          <a:prstGeom prst="ellipse">
            <a:avLst/>
          </a:prstGeom>
        </p:spPr>
        <p:txBody>
          <a:bodyPr/>
          <a:lstStyle>
            <a:lvl1pPr marL="0" indent="0" algn="ctr">
              <a:buNone/>
              <a:defRPr sz="2400">
                <a:solidFill>
                  <a:schemeClr val="bg1"/>
                </a:solidFill>
              </a:defRPr>
            </a:lvl1pPr>
          </a:lstStyle>
          <a:p>
            <a:r>
              <a:rPr lang="en-US" dirty="0"/>
              <a:t>Click to add photo</a:t>
            </a:r>
          </a:p>
        </p:txBody>
      </p:sp>
      <p:sp>
        <p:nvSpPr>
          <p:cNvPr id="10" name="Picture Placeholder 9">
            <a:extLst>
              <a:ext uri="{FF2B5EF4-FFF2-40B4-BE49-F238E27FC236}">
                <a16:creationId xmlns:a16="http://schemas.microsoft.com/office/drawing/2014/main" id="{CCBD4661-3D71-432B-9308-D2D085BDDDC2}"/>
              </a:ext>
            </a:extLst>
          </p:cNvPr>
          <p:cNvSpPr>
            <a:spLocks noGrp="1"/>
          </p:cNvSpPr>
          <p:nvPr>
            <p:ph type="pic" sz="quarter" idx="15" hasCustomPrompt="1"/>
          </p:nvPr>
        </p:nvSpPr>
        <p:spPr>
          <a:xfrm>
            <a:off x="5190425" y="2599420"/>
            <a:ext cx="1502806" cy="1502805"/>
          </a:xfrm>
          <a:prstGeom prst="ellipse">
            <a:avLst/>
          </a:prstGeom>
        </p:spPr>
        <p:txBody>
          <a:bodyPr/>
          <a:lstStyle>
            <a:lvl1pPr marL="0" indent="0" algn="ctr">
              <a:buNone/>
              <a:defRPr sz="2400">
                <a:solidFill>
                  <a:schemeClr val="bg1"/>
                </a:solidFill>
              </a:defRPr>
            </a:lvl1pPr>
          </a:lstStyle>
          <a:p>
            <a:r>
              <a:rPr lang="en-US" dirty="0"/>
              <a:t>Click to add photo</a:t>
            </a:r>
          </a:p>
        </p:txBody>
      </p:sp>
      <p:sp>
        <p:nvSpPr>
          <p:cNvPr id="17" name="Picture Placeholder 9">
            <a:extLst>
              <a:ext uri="{FF2B5EF4-FFF2-40B4-BE49-F238E27FC236}">
                <a16:creationId xmlns:a16="http://schemas.microsoft.com/office/drawing/2014/main" id="{F89712B5-4C74-4247-B444-43F116D582EB}"/>
              </a:ext>
            </a:extLst>
          </p:cNvPr>
          <p:cNvSpPr>
            <a:spLocks noGrp="1"/>
          </p:cNvSpPr>
          <p:nvPr>
            <p:ph type="pic" sz="quarter" idx="18" hasCustomPrompt="1"/>
          </p:nvPr>
        </p:nvSpPr>
        <p:spPr>
          <a:xfrm>
            <a:off x="7291629" y="2599420"/>
            <a:ext cx="1502806" cy="1502805"/>
          </a:xfrm>
          <a:prstGeom prst="ellipse">
            <a:avLst/>
          </a:prstGeom>
        </p:spPr>
        <p:txBody>
          <a:bodyPr/>
          <a:lstStyle>
            <a:lvl1pPr marL="0" indent="0" algn="ctr">
              <a:buNone/>
              <a:defRPr sz="2400">
                <a:solidFill>
                  <a:schemeClr val="bg1"/>
                </a:solidFill>
              </a:defRPr>
            </a:lvl1pPr>
          </a:lstStyle>
          <a:p>
            <a:r>
              <a:rPr lang="en-US" dirty="0"/>
              <a:t>Click to add photo</a:t>
            </a:r>
          </a:p>
        </p:txBody>
      </p:sp>
      <p:sp>
        <p:nvSpPr>
          <p:cNvPr id="16" name="Picture Placeholder 9">
            <a:extLst>
              <a:ext uri="{FF2B5EF4-FFF2-40B4-BE49-F238E27FC236}">
                <a16:creationId xmlns:a16="http://schemas.microsoft.com/office/drawing/2014/main" id="{33EE5A9D-21AC-4735-98D7-42551FA2C58E}"/>
              </a:ext>
            </a:extLst>
          </p:cNvPr>
          <p:cNvSpPr>
            <a:spLocks noGrp="1"/>
          </p:cNvSpPr>
          <p:nvPr>
            <p:ph type="pic" sz="quarter" idx="17" hasCustomPrompt="1"/>
          </p:nvPr>
        </p:nvSpPr>
        <p:spPr>
          <a:xfrm>
            <a:off x="9387443" y="2599420"/>
            <a:ext cx="1502806" cy="1502805"/>
          </a:xfrm>
          <a:prstGeom prst="ellipse">
            <a:avLst/>
          </a:prstGeom>
        </p:spPr>
        <p:txBody>
          <a:bodyPr/>
          <a:lstStyle>
            <a:lvl1pPr marL="0" indent="0" algn="ctr">
              <a:buNone/>
              <a:defRPr sz="2400">
                <a:solidFill>
                  <a:schemeClr val="bg1"/>
                </a:solidFill>
              </a:defRPr>
            </a:lvl1pPr>
          </a:lstStyle>
          <a:p>
            <a:r>
              <a:rPr lang="en-US" dirty="0"/>
              <a:t>Click to add photo</a:t>
            </a:r>
          </a:p>
        </p:txBody>
      </p:sp>
      <p:sp>
        <p:nvSpPr>
          <p:cNvPr id="18" name="Oval 17">
            <a:extLst>
              <a:ext uri="{FF2B5EF4-FFF2-40B4-BE49-F238E27FC236}">
                <a16:creationId xmlns:a16="http://schemas.microsoft.com/office/drawing/2014/main" id="{5EDBA775-4308-4BDB-B966-8167F3D04FF5}"/>
              </a:ext>
              <a:ext uri="{C183D7F6-B498-43B3-948B-1728B52AA6E4}">
                <adec:decorative xmlns:adec="http://schemas.microsoft.com/office/drawing/2017/decorative" val="1"/>
              </a:ext>
            </a:extLst>
          </p:cNvPr>
          <p:cNvSpPr/>
          <p:nvPr userDrawn="1"/>
        </p:nvSpPr>
        <p:spPr>
          <a:xfrm>
            <a:off x="2975041" y="2486242"/>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8BDDB0B0-BDCD-459F-AF20-19E1A7217639}"/>
              </a:ext>
              <a:ext uri="{C183D7F6-B498-43B3-948B-1728B52AA6E4}">
                <adec:decorative xmlns:adec="http://schemas.microsoft.com/office/drawing/2017/decorative" val="1"/>
              </a:ext>
            </a:extLst>
          </p:cNvPr>
          <p:cNvSpPr/>
          <p:nvPr userDrawn="1"/>
        </p:nvSpPr>
        <p:spPr>
          <a:xfrm>
            <a:off x="5077246" y="2486240"/>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69A8E9D1-9673-42D1-A573-05CDC9EF884A}"/>
              </a:ext>
              <a:ext uri="{C183D7F6-B498-43B3-948B-1728B52AA6E4}">
                <adec:decorative xmlns:adec="http://schemas.microsoft.com/office/drawing/2017/decorative" val="1"/>
              </a:ext>
            </a:extLst>
          </p:cNvPr>
          <p:cNvSpPr/>
          <p:nvPr userDrawn="1"/>
        </p:nvSpPr>
        <p:spPr>
          <a:xfrm>
            <a:off x="7178450" y="2486240"/>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2F851C1-89A7-44A6-8617-10C435FCD396}"/>
              </a:ext>
              <a:ext uri="{C183D7F6-B498-43B3-948B-1728B52AA6E4}">
                <adec:decorative xmlns:adec="http://schemas.microsoft.com/office/drawing/2017/decorative" val="1"/>
              </a:ext>
            </a:extLst>
          </p:cNvPr>
          <p:cNvSpPr/>
          <p:nvPr userDrawn="1"/>
        </p:nvSpPr>
        <p:spPr>
          <a:xfrm>
            <a:off x="9274264" y="2486240"/>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14">
            <a:extLst>
              <a:ext uri="{FF2B5EF4-FFF2-40B4-BE49-F238E27FC236}">
                <a16:creationId xmlns:a16="http://schemas.microsoft.com/office/drawing/2014/main" id="{11C9BE46-D000-4DE5-8AD9-6BFAD927A014}"/>
              </a:ext>
            </a:extLst>
          </p:cNvPr>
          <p:cNvSpPr>
            <a:spLocks noGrp="1"/>
          </p:cNvSpPr>
          <p:nvPr>
            <p:ph type="body" sz="quarter" idx="19" hasCustomPrompt="1"/>
          </p:nvPr>
        </p:nvSpPr>
        <p:spPr>
          <a:xfrm>
            <a:off x="2796727" y="4435583"/>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26" name="Text Placeholder 14">
            <a:extLst>
              <a:ext uri="{FF2B5EF4-FFF2-40B4-BE49-F238E27FC236}">
                <a16:creationId xmlns:a16="http://schemas.microsoft.com/office/drawing/2014/main" id="{5773EC03-0830-4EAE-A7B0-38902833DC2F}"/>
              </a:ext>
            </a:extLst>
          </p:cNvPr>
          <p:cNvSpPr>
            <a:spLocks noGrp="1"/>
          </p:cNvSpPr>
          <p:nvPr>
            <p:ph type="body" sz="quarter" idx="20" hasCustomPrompt="1"/>
          </p:nvPr>
        </p:nvSpPr>
        <p:spPr>
          <a:xfrm>
            <a:off x="2896865" y="4661551"/>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27" name="Text Placeholder 14">
            <a:extLst>
              <a:ext uri="{FF2B5EF4-FFF2-40B4-BE49-F238E27FC236}">
                <a16:creationId xmlns:a16="http://schemas.microsoft.com/office/drawing/2014/main" id="{32E4889E-0745-4713-90D8-432A681AFCE4}"/>
              </a:ext>
            </a:extLst>
          </p:cNvPr>
          <p:cNvSpPr>
            <a:spLocks noGrp="1"/>
          </p:cNvSpPr>
          <p:nvPr>
            <p:ph type="body" sz="quarter" idx="21" hasCustomPrompt="1"/>
          </p:nvPr>
        </p:nvSpPr>
        <p:spPr>
          <a:xfrm>
            <a:off x="4898932" y="4435583"/>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28" name="Text Placeholder 14">
            <a:extLst>
              <a:ext uri="{FF2B5EF4-FFF2-40B4-BE49-F238E27FC236}">
                <a16:creationId xmlns:a16="http://schemas.microsoft.com/office/drawing/2014/main" id="{BFD869E7-29DA-4FEB-AB84-1C1FC3ABAE30}"/>
              </a:ext>
            </a:extLst>
          </p:cNvPr>
          <p:cNvSpPr>
            <a:spLocks noGrp="1"/>
          </p:cNvSpPr>
          <p:nvPr>
            <p:ph type="body" sz="quarter" idx="22" hasCustomPrompt="1"/>
          </p:nvPr>
        </p:nvSpPr>
        <p:spPr>
          <a:xfrm>
            <a:off x="4999070" y="4661551"/>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30" name="Text Placeholder 14">
            <a:extLst>
              <a:ext uri="{FF2B5EF4-FFF2-40B4-BE49-F238E27FC236}">
                <a16:creationId xmlns:a16="http://schemas.microsoft.com/office/drawing/2014/main" id="{9E68119B-CDCA-4341-8772-2C5BF80B4E40}"/>
              </a:ext>
            </a:extLst>
          </p:cNvPr>
          <p:cNvSpPr>
            <a:spLocks noGrp="1"/>
          </p:cNvSpPr>
          <p:nvPr>
            <p:ph type="body" sz="quarter" idx="23" hasCustomPrompt="1"/>
          </p:nvPr>
        </p:nvSpPr>
        <p:spPr>
          <a:xfrm>
            <a:off x="7000136" y="4435751"/>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31" name="Text Placeholder 14">
            <a:extLst>
              <a:ext uri="{FF2B5EF4-FFF2-40B4-BE49-F238E27FC236}">
                <a16:creationId xmlns:a16="http://schemas.microsoft.com/office/drawing/2014/main" id="{303A31BF-223A-44A5-84FD-7281FF2E4CD4}"/>
              </a:ext>
            </a:extLst>
          </p:cNvPr>
          <p:cNvSpPr>
            <a:spLocks noGrp="1"/>
          </p:cNvSpPr>
          <p:nvPr>
            <p:ph type="body" sz="quarter" idx="24" hasCustomPrompt="1"/>
          </p:nvPr>
        </p:nvSpPr>
        <p:spPr>
          <a:xfrm>
            <a:off x="7100274" y="4661551"/>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32" name="Text Placeholder 14">
            <a:extLst>
              <a:ext uri="{FF2B5EF4-FFF2-40B4-BE49-F238E27FC236}">
                <a16:creationId xmlns:a16="http://schemas.microsoft.com/office/drawing/2014/main" id="{666E1F4A-0D75-4B8E-A181-DBEB50FB1D60}"/>
              </a:ext>
            </a:extLst>
          </p:cNvPr>
          <p:cNvSpPr>
            <a:spLocks noGrp="1"/>
          </p:cNvSpPr>
          <p:nvPr>
            <p:ph type="body" sz="quarter" idx="25" hasCustomPrompt="1"/>
          </p:nvPr>
        </p:nvSpPr>
        <p:spPr>
          <a:xfrm>
            <a:off x="9095950" y="4435583"/>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33" name="Text Placeholder 14">
            <a:extLst>
              <a:ext uri="{FF2B5EF4-FFF2-40B4-BE49-F238E27FC236}">
                <a16:creationId xmlns:a16="http://schemas.microsoft.com/office/drawing/2014/main" id="{5EAE80D5-B799-4807-8F81-22C4218233DF}"/>
              </a:ext>
            </a:extLst>
          </p:cNvPr>
          <p:cNvSpPr>
            <a:spLocks noGrp="1"/>
          </p:cNvSpPr>
          <p:nvPr>
            <p:ph type="body" sz="quarter" idx="26" hasCustomPrompt="1"/>
          </p:nvPr>
        </p:nvSpPr>
        <p:spPr>
          <a:xfrm>
            <a:off x="9196088" y="4661551"/>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39" name="Footer Placeholder 15">
            <a:extLst>
              <a:ext uri="{FF2B5EF4-FFF2-40B4-BE49-F238E27FC236}">
                <a16:creationId xmlns:a16="http://schemas.microsoft.com/office/drawing/2014/main" id="{6F4437FE-F08F-4311-B53A-88E2B729B745}"/>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40" name="Slide Number Placeholder 16">
            <a:extLst>
              <a:ext uri="{FF2B5EF4-FFF2-40B4-BE49-F238E27FC236}">
                <a16:creationId xmlns:a16="http://schemas.microsoft.com/office/drawing/2014/main" id="{D0901035-50AC-4DE0-9A34-AAA61EC10E16}"/>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41" name="Date Placeholder 14">
            <a:extLst>
              <a:ext uri="{FF2B5EF4-FFF2-40B4-BE49-F238E27FC236}">
                <a16:creationId xmlns:a16="http://schemas.microsoft.com/office/drawing/2014/main" id="{5FDD3145-ADE2-4744-AF2E-9C8074C85841}"/>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4191445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et The Team 8-Up">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A79A51B-CC7A-4B36-B457-AF32363881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205220" cy="6858001"/>
          </a:xfrm>
          <a:prstGeom prst="rect">
            <a:avLst/>
          </a:prstGeom>
        </p:spPr>
      </p:pic>
      <p:sp>
        <p:nvSpPr>
          <p:cNvPr id="2" name="Title 1">
            <a:extLst>
              <a:ext uri="{FF2B5EF4-FFF2-40B4-BE49-F238E27FC236}">
                <a16:creationId xmlns:a16="http://schemas.microsoft.com/office/drawing/2014/main" id="{0E019BE9-6149-434A-B185-EE7434112622}"/>
              </a:ext>
            </a:extLst>
          </p:cNvPr>
          <p:cNvSpPr>
            <a:spLocks noGrp="1"/>
          </p:cNvSpPr>
          <p:nvPr>
            <p:ph type="title" hasCustomPrompt="1"/>
          </p:nvPr>
        </p:nvSpPr>
        <p:spPr>
          <a:xfrm>
            <a:off x="661216" y="2375820"/>
            <a:ext cx="1939480" cy="2218499"/>
          </a:xfrm>
          <a:prstGeom prst="rect">
            <a:avLst/>
          </a:prstGeom>
        </p:spPr>
        <p:txBody>
          <a:bodyPr anchor="ctr"/>
          <a:lstStyle>
            <a:lvl1pPr algn="ctr">
              <a:lnSpc>
                <a:spcPct val="90000"/>
              </a:lnSpc>
              <a:spcBef>
                <a:spcPts val="1000"/>
              </a:spcBef>
              <a:defRPr sz="2800" cap="all" spc="400" baseline="0">
                <a:solidFill>
                  <a:schemeClr val="bg1"/>
                </a:solidFill>
              </a:defRPr>
            </a:lvl1pPr>
          </a:lstStyle>
          <a:p>
            <a:r>
              <a:rPr lang="en-US" dirty="0"/>
              <a:t>Click to add title</a:t>
            </a:r>
          </a:p>
        </p:txBody>
      </p:sp>
      <p:sp>
        <p:nvSpPr>
          <p:cNvPr id="34" name="Picture Placeholder 9">
            <a:extLst>
              <a:ext uri="{FF2B5EF4-FFF2-40B4-BE49-F238E27FC236}">
                <a16:creationId xmlns:a16="http://schemas.microsoft.com/office/drawing/2014/main" id="{18B0121B-CD0E-495B-9B36-4E88EA4A9786}"/>
              </a:ext>
              <a:ext uri="{C183D7F6-B498-43B3-948B-1728B52AA6E4}">
                <adec:decorative xmlns:adec="http://schemas.microsoft.com/office/drawing/2017/decorative" val="0"/>
              </a:ext>
            </a:extLst>
          </p:cNvPr>
          <p:cNvSpPr>
            <a:spLocks noGrp="1"/>
          </p:cNvSpPr>
          <p:nvPr>
            <p:ph type="pic" sz="quarter" idx="16" hasCustomPrompt="1"/>
          </p:nvPr>
        </p:nvSpPr>
        <p:spPr>
          <a:xfrm>
            <a:off x="3136339" y="1326925"/>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81" name="Picture Placeholder 9">
            <a:extLst>
              <a:ext uri="{FF2B5EF4-FFF2-40B4-BE49-F238E27FC236}">
                <a16:creationId xmlns:a16="http://schemas.microsoft.com/office/drawing/2014/main" id="{4508E76D-2071-4546-8DF2-405B38E2E271}"/>
              </a:ext>
            </a:extLst>
          </p:cNvPr>
          <p:cNvSpPr>
            <a:spLocks noGrp="1"/>
          </p:cNvSpPr>
          <p:nvPr>
            <p:ph type="pic" sz="quarter" idx="39" hasCustomPrompt="1"/>
          </p:nvPr>
        </p:nvSpPr>
        <p:spPr>
          <a:xfrm>
            <a:off x="5209991" y="1326192"/>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85" name="Picture Placeholder 9">
            <a:extLst>
              <a:ext uri="{FF2B5EF4-FFF2-40B4-BE49-F238E27FC236}">
                <a16:creationId xmlns:a16="http://schemas.microsoft.com/office/drawing/2014/main" id="{D319C8D5-E3A6-45C8-8A64-1C1B70C90DD1}"/>
              </a:ext>
              <a:ext uri="{C183D7F6-B498-43B3-948B-1728B52AA6E4}">
                <adec:decorative xmlns:adec="http://schemas.microsoft.com/office/drawing/2017/decorative" val="0"/>
              </a:ext>
            </a:extLst>
          </p:cNvPr>
          <p:cNvSpPr>
            <a:spLocks noGrp="1"/>
          </p:cNvSpPr>
          <p:nvPr>
            <p:ph type="pic" sz="quarter" idx="40" hasCustomPrompt="1"/>
          </p:nvPr>
        </p:nvSpPr>
        <p:spPr>
          <a:xfrm>
            <a:off x="7305041" y="1335752"/>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87" name="Picture Placeholder 9">
            <a:extLst>
              <a:ext uri="{FF2B5EF4-FFF2-40B4-BE49-F238E27FC236}">
                <a16:creationId xmlns:a16="http://schemas.microsoft.com/office/drawing/2014/main" id="{01486F31-E79E-4E60-8749-B8036B3F096A}"/>
              </a:ext>
              <a:ext uri="{C183D7F6-B498-43B3-948B-1728B52AA6E4}">
                <adec:decorative xmlns:adec="http://schemas.microsoft.com/office/drawing/2017/decorative" val="0"/>
              </a:ext>
            </a:extLst>
          </p:cNvPr>
          <p:cNvSpPr>
            <a:spLocks noGrp="1"/>
          </p:cNvSpPr>
          <p:nvPr>
            <p:ph type="pic" sz="quarter" idx="41" hasCustomPrompt="1"/>
          </p:nvPr>
        </p:nvSpPr>
        <p:spPr>
          <a:xfrm>
            <a:off x="9384248" y="1326192"/>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37" name="Oval 36">
            <a:extLst>
              <a:ext uri="{FF2B5EF4-FFF2-40B4-BE49-F238E27FC236}">
                <a16:creationId xmlns:a16="http://schemas.microsoft.com/office/drawing/2014/main" id="{8139AA92-1781-41FF-9168-9F70B1CD9FB7}"/>
              </a:ext>
              <a:ext uri="{C183D7F6-B498-43B3-948B-1728B52AA6E4}">
                <adec:decorative xmlns:adec="http://schemas.microsoft.com/office/drawing/2017/decorative" val="1"/>
              </a:ext>
            </a:extLst>
          </p:cNvPr>
          <p:cNvSpPr/>
          <p:nvPr userDrawn="1"/>
        </p:nvSpPr>
        <p:spPr>
          <a:xfrm>
            <a:off x="3031536" y="1222122"/>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14">
            <a:extLst>
              <a:ext uri="{FF2B5EF4-FFF2-40B4-BE49-F238E27FC236}">
                <a16:creationId xmlns:a16="http://schemas.microsoft.com/office/drawing/2014/main" id="{5FE36F90-735E-43D7-854A-0347B805053D}"/>
              </a:ext>
            </a:extLst>
          </p:cNvPr>
          <p:cNvSpPr>
            <a:spLocks noGrp="1"/>
          </p:cNvSpPr>
          <p:nvPr>
            <p:ph type="body" sz="quarter" idx="19" hasCustomPrompt="1"/>
          </p:nvPr>
        </p:nvSpPr>
        <p:spPr>
          <a:xfrm>
            <a:off x="2796727" y="2972370"/>
            <a:ext cx="2085792" cy="274650"/>
          </a:xfrm>
          <a:prstGeom prst="rect">
            <a:avLst/>
          </a:prstGeom>
        </p:spPr>
        <p:txBody>
          <a:bodyPr/>
          <a:lstStyle>
            <a:lvl1pPr marL="0" indent="0" algn="ctr">
              <a:buNone/>
              <a:defRPr sz="1200" b="0" cap="all" spc="200" baseline="0">
                <a:solidFill>
                  <a:schemeClr val="accent6"/>
                </a:solidFill>
                <a:latin typeface="+mj-lt"/>
              </a:defRPr>
            </a:lvl1pPr>
          </a:lstStyle>
          <a:p>
            <a:pPr lvl="0"/>
            <a:r>
              <a:rPr lang="en-US" dirty="0"/>
              <a:t>Add Name</a:t>
            </a:r>
          </a:p>
        </p:txBody>
      </p:sp>
      <p:sp>
        <p:nvSpPr>
          <p:cNvPr id="42" name="Text Placeholder 14">
            <a:extLst>
              <a:ext uri="{FF2B5EF4-FFF2-40B4-BE49-F238E27FC236}">
                <a16:creationId xmlns:a16="http://schemas.microsoft.com/office/drawing/2014/main" id="{2D0125FE-7543-4B0C-8C50-D4F2949EE8A0}"/>
              </a:ext>
            </a:extLst>
          </p:cNvPr>
          <p:cNvSpPr>
            <a:spLocks noGrp="1"/>
          </p:cNvSpPr>
          <p:nvPr>
            <p:ph type="body" sz="quarter" idx="20" hasCustomPrompt="1"/>
          </p:nvPr>
        </p:nvSpPr>
        <p:spPr>
          <a:xfrm>
            <a:off x="2896865" y="3198338"/>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43" name="Text Placeholder 14">
            <a:extLst>
              <a:ext uri="{FF2B5EF4-FFF2-40B4-BE49-F238E27FC236}">
                <a16:creationId xmlns:a16="http://schemas.microsoft.com/office/drawing/2014/main" id="{839FFFF4-4A0D-40BD-B34D-CD03D03FBEC4}"/>
              </a:ext>
            </a:extLst>
          </p:cNvPr>
          <p:cNvSpPr>
            <a:spLocks noGrp="1"/>
          </p:cNvSpPr>
          <p:nvPr>
            <p:ph type="body" sz="quarter" idx="21" hasCustomPrompt="1"/>
          </p:nvPr>
        </p:nvSpPr>
        <p:spPr>
          <a:xfrm>
            <a:off x="4898932" y="2972370"/>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44" name="Text Placeholder 14">
            <a:extLst>
              <a:ext uri="{FF2B5EF4-FFF2-40B4-BE49-F238E27FC236}">
                <a16:creationId xmlns:a16="http://schemas.microsoft.com/office/drawing/2014/main" id="{2697A53A-8491-4753-901E-02236DC0D5C4}"/>
              </a:ext>
            </a:extLst>
          </p:cNvPr>
          <p:cNvSpPr>
            <a:spLocks noGrp="1"/>
          </p:cNvSpPr>
          <p:nvPr>
            <p:ph type="body" sz="quarter" idx="22" hasCustomPrompt="1"/>
          </p:nvPr>
        </p:nvSpPr>
        <p:spPr>
          <a:xfrm>
            <a:off x="4999070" y="3198338"/>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45" name="Text Placeholder 14">
            <a:extLst>
              <a:ext uri="{FF2B5EF4-FFF2-40B4-BE49-F238E27FC236}">
                <a16:creationId xmlns:a16="http://schemas.microsoft.com/office/drawing/2014/main" id="{A51D26D1-89AE-43E7-8F1B-E28B18019F84}"/>
              </a:ext>
            </a:extLst>
          </p:cNvPr>
          <p:cNvSpPr>
            <a:spLocks noGrp="1"/>
          </p:cNvSpPr>
          <p:nvPr>
            <p:ph type="body" sz="quarter" idx="23" hasCustomPrompt="1"/>
          </p:nvPr>
        </p:nvSpPr>
        <p:spPr>
          <a:xfrm>
            <a:off x="7000136" y="2972538"/>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46" name="Text Placeholder 14">
            <a:extLst>
              <a:ext uri="{FF2B5EF4-FFF2-40B4-BE49-F238E27FC236}">
                <a16:creationId xmlns:a16="http://schemas.microsoft.com/office/drawing/2014/main" id="{0191059F-A4F0-4F1C-8237-308B7AD3F97D}"/>
              </a:ext>
            </a:extLst>
          </p:cNvPr>
          <p:cNvSpPr>
            <a:spLocks noGrp="1"/>
          </p:cNvSpPr>
          <p:nvPr>
            <p:ph type="body" sz="quarter" idx="24" hasCustomPrompt="1"/>
          </p:nvPr>
        </p:nvSpPr>
        <p:spPr>
          <a:xfrm>
            <a:off x="7100274" y="3198338"/>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47" name="Text Placeholder 14">
            <a:extLst>
              <a:ext uri="{FF2B5EF4-FFF2-40B4-BE49-F238E27FC236}">
                <a16:creationId xmlns:a16="http://schemas.microsoft.com/office/drawing/2014/main" id="{CFCD3D62-2515-40AC-A8A1-F7786244B36F}"/>
              </a:ext>
            </a:extLst>
          </p:cNvPr>
          <p:cNvSpPr>
            <a:spLocks noGrp="1"/>
          </p:cNvSpPr>
          <p:nvPr>
            <p:ph type="body" sz="quarter" idx="25" hasCustomPrompt="1"/>
          </p:nvPr>
        </p:nvSpPr>
        <p:spPr>
          <a:xfrm>
            <a:off x="9095950" y="2972370"/>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48" name="Text Placeholder 14">
            <a:extLst>
              <a:ext uri="{FF2B5EF4-FFF2-40B4-BE49-F238E27FC236}">
                <a16:creationId xmlns:a16="http://schemas.microsoft.com/office/drawing/2014/main" id="{96332DF1-A140-4DDE-9D59-EEF6D503A8D7}"/>
              </a:ext>
            </a:extLst>
          </p:cNvPr>
          <p:cNvSpPr>
            <a:spLocks noGrp="1"/>
          </p:cNvSpPr>
          <p:nvPr>
            <p:ph type="body" sz="quarter" idx="26" hasCustomPrompt="1"/>
          </p:nvPr>
        </p:nvSpPr>
        <p:spPr>
          <a:xfrm>
            <a:off x="9196088" y="3198338"/>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97" name="Picture Placeholder 9">
            <a:extLst>
              <a:ext uri="{FF2B5EF4-FFF2-40B4-BE49-F238E27FC236}">
                <a16:creationId xmlns:a16="http://schemas.microsoft.com/office/drawing/2014/main" id="{74EEDA10-EB71-4CAE-80C3-9C8B46E6DF07}"/>
              </a:ext>
            </a:extLst>
          </p:cNvPr>
          <p:cNvSpPr>
            <a:spLocks noGrp="1"/>
          </p:cNvSpPr>
          <p:nvPr>
            <p:ph type="pic" sz="quarter" idx="42" hasCustomPrompt="1"/>
          </p:nvPr>
        </p:nvSpPr>
        <p:spPr>
          <a:xfrm>
            <a:off x="3136338" y="3967833"/>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99" name="Picture Placeholder 9">
            <a:extLst>
              <a:ext uri="{FF2B5EF4-FFF2-40B4-BE49-F238E27FC236}">
                <a16:creationId xmlns:a16="http://schemas.microsoft.com/office/drawing/2014/main" id="{B9B031BF-4314-4A3C-B53C-3958CC4E6228}"/>
              </a:ext>
            </a:extLst>
          </p:cNvPr>
          <p:cNvSpPr>
            <a:spLocks noGrp="1"/>
          </p:cNvSpPr>
          <p:nvPr>
            <p:ph type="pic" sz="quarter" idx="43" hasCustomPrompt="1"/>
          </p:nvPr>
        </p:nvSpPr>
        <p:spPr>
          <a:xfrm>
            <a:off x="5209990" y="3967100"/>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101" name="Picture Placeholder 9">
            <a:extLst>
              <a:ext uri="{FF2B5EF4-FFF2-40B4-BE49-F238E27FC236}">
                <a16:creationId xmlns:a16="http://schemas.microsoft.com/office/drawing/2014/main" id="{BC693B9A-3B30-4605-8EB8-2F155D0A4D7C}"/>
              </a:ext>
            </a:extLst>
          </p:cNvPr>
          <p:cNvSpPr>
            <a:spLocks noGrp="1"/>
          </p:cNvSpPr>
          <p:nvPr>
            <p:ph type="pic" sz="quarter" idx="44" hasCustomPrompt="1"/>
          </p:nvPr>
        </p:nvSpPr>
        <p:spPr>
          <a:xfrm>
            <a:off x="7305040" y="3976660"/>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103" name="Picture Placeholder 9">
            <a:extLst>
              <a:ext uri="{FF2B5EF4-FFF2-40B4-BE49-F238E27FC236}">
                <a16:creationId xmlns:a16="http://schemas.microsoft.com/office/drawing/2014/main" id="{B4CC215D-FD31-4423-900D-14FF4F457AFA}"/>
              </a:ext>
            </a:extLst>
          </p:cNvPr>
          <p:cNvSpPr>
            <a:spLocks noGrp="1"/>
          </p:cNvSpPr>
          <p:nvPr>
            <p:ph type="pic" sz="quarter" idx="45" hasCustomPrompt="1"/>
          </p:nvPr>
        </p:nvSpPr>
        <p:spPr>
          <a:xfrm>
            <a:off x="9384247" y="3967100"/>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73" name="Text Placeholder 14">
            <a:extLst>
              <a:ext uri="{FF2B5EF4-FFF2-40B4-BE49-F238E27FC236}">
                <a16:creationId xmlns:a16="http://schemas.microsoft.com/office/drawing/2014/main" id="{D4954E76-6CE5-4657-B73B-9875EBBEE003}"/>
              </a:ext>
            </a:extLst>
          </p:cNvPr>
          <p:cNvSpPr>
            <a:spLocks noGrp="1"/>
          </p:cNvSpPr>
          <p:nvPr>
            <p:ph type="body" sz="quarter" idx="31" hasCustomPrompt="1"/>
          </p:nvPr>
        </p:nvSpPr>
        <p:spPr>
          <a:xfrm>
            <a:off x="2796727" y="5587307"/>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74" name="Text Placeholder 14">
            <a:extLst>
              <a:ext uri="{FF2B5EF4-FFF2-40B4-BE49-F238E27FC236}">
                <a16:creationId xmlns:a16="http://schemas.microsoft.com/office/drawing/2014/main" id="{E361B92F-F111-450A-A880-C34503792307}"/>
              </a:ext>
            </a:extLst>
          </p:cNvPr>
          <p:cNvSpPr>
            <a:spLocks noGrp="1"/>
          </p:cNvSpPr>
          <p:nvPr>
            <p:ph type="body" sz="quarter" idx="32" hasCustomPrompt="1"/>
          </p:nvPr>
        </p:nvSpPr>
        <p:spPr>
          <a:xfrm>
            <a:off x="2896865" y="5813275"/>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75" name="Text Placeholder 14">
            <a:extLst>
              <a:ext uri="{FF2B5EF4-FFF2-40B4-BE49-F238E27FC236}">
                <a16:creationId xmlns:a16="http://schemas.microsoft.com/office/drawing/2014/main" id="{375C0FEC-10E7-43EA-953F-8CB9B43D05D4}"/>
              </a:ext>
            </a:extLst>
          </p:cNvPr>
          <p:cNvSpPr>
            <a:spLocks noGrp="1"/>
          </p:cNvSpPr>
          <p:nvPr>
            <p:ph type="body" sz="quarter" idx="33" hasCustomPrompt="1"/>
          </p:nvPr>
        </p:nvSpPr>
        <p:spPr>
          <a:xfrm>
            <a:off x="4898932" y="5587307"/>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76" name="Text Placeholder 14">
            <a:extLst>
              <a:ext uri="{FF2B5EF4-FFF2-40B4-BE49-F238E27FC236}">
                <a16:creationId xmlns:a16="http://schemas.microsoft.com/office/drawing/2014/main" id="{84B1D0A0-DE01-44D1-9B3D-C05DBE9FF754}"/>
              </a:ext>
            </a:extLst>
          </p:cNvPr>
          <p:cNvSpPr>
            <a:spLocks noGrp="1"/>
          </p:cNvSpPr>
          <p:nvPr>
            <p:ph type="body" sz="quarter" idx="34" hasCustomPrompt="1"/>
          </p:nvPr>
        </p:nvSpPr>
        <p:spPr>
          <a:xfrm>
            <a:off x="4999070" y="5813275"/>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77" name="Text Placeholder 14">
            <a:extLst>
              <a:ext uri="{FF2B5EF4-FFF2-40B4-BE49-F238E27FC236}">
                <a16:creationId xmlns:a16="http://schemas.microsoft.com/office/drawing/2014/main" id="{DB6914BB-9516-4473-A02F-1A325FA7EF4F}"/>
              </a:ext>
            </a:extLst>
          </p:cNvPr>
          <p:cNvSpPr>
            <a:spLocks noGrp="1"/>
          </p:cNvSpPr>
          <p:nvPr>
            <p:ph type="body" sz="quarter" idx="35" hasCustomPrompt="1"/>
          </p:nvPr>
        </p:nvSpPr>
        <p:spPr>
          <a:xfrm>
            <a:off x="7000136" y="5587475"/>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78" name="Text Placeholder 14">
            <a:extLst>
              <a:ext uri="{FF2B5EF4-FFF2-40B4-BE49-F238E27FC236}">
                <a16:creationId xmlns:a16="http://schemas.microsoft.com/office/drawing/2014/main" id="{FEE30418-F1D4-4D16-A984-FAA6CA0C74BF}"/>
              </a:ext>
            </a:extLst>
          </p:cNvPr>
          <p:cNvSpPr>
            <a:spLocks noGrp="1"/>
          </p:cNvSpPr>
          <p:nvPr>
            <p:ph type="body" sz="quarter" idx="36" hasCustomPrompt="1"/>
          </p:nvPr>
        </p:nvSpPr>
        <p:spPr>
          <a:xfrm>
            <a:off x="7100274" y="5813275"/>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79" name="Text Placeholder 14">
            <a:extLst>
              <a:ext uri="{FF2B5EF4-FFF2-40B4-BE49-F238E27FC236}">
                <a16:creationId xmlns:a16="http://schemas.microsoft.com/office/drawing/2014/main" id="{6D336D9D-1BA1-44AE-96D0-3ABDA2E02FB5}"/>
              </a:ext>
            </a:extLst>
          </p:cNvPr>
          <p:cNvSpPr>
            <a:spLocks noGrp="1"/>
          </p:cNvSpPr>
          <p:nvPr>
            <p:ph type="body" sz="quarter" idx="37" hasCustomPrompt="1"/>
          </p:nvPr>
        </p:nvSpPr>
        <p:spPr>
          <a:xfrm>
            <a:off x="9095950" y="5587307"/>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80" name="Text Placeholder 14">
            <a:extLst>
              <a:ext uri="{FF2B5EF4-FFF2-40B4-BE49-F238E27FC236}">
                <a16:creationId xmlns:a16="http://schemas.microsoft.com/office/drawing/2014/main" id="{6CFC9B87-2AEB-414D-90C4-B7F8F4AA9080}"/>
              </a:ext>
            </a:extLst>
          </p:cNvPr>
          <p:cNvSpPr>
            <a:spLocks noGrp="1"/>
          </p:cNvSpPr>
          <p:nvPr>
            <p:ph type="body" sz="quarter" idx="38" hasCustomPrompt="1"/>
          </p:nvPr>
        </p:nvSpPr>
        <p:spPr>
          <a:xfrm>
            <a:off x="9192018" y="5813275"/>
            <a:ext cx="1885515"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82" name="Oval 81">
            <a:extLst>
              <a:ext uri="{FF2B5EF4-FFF2-40B4-BE49-F238E27FC236}">
                <a16:creationId xmlns:a16="http://schemas.microsoft.com/office/drawing/2014/main" id="{9DC42105-8FBF-4317-8822-399B1F791ABF}"/>
              </a:ext>
              <a:ext uri="{C183D7F6-B498-43B3-948B-1728B52AA6E4}">
                <adec:decorative xmlns:adec="http://schemas.microsoft.com/office/drawing/2017/decorative" val="1"/>
              </a:ext>
            </a:extLst>
          </p:cNvPr>
          <p:cNvSpPr/>
          <p:nvPr userDrawn="1"/>
        </p:nvSpPr>
        <p:spPr>
          <a:xfrm>
            <a:off x="5105188" y="1221389"/>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644C80F9-E615-4699-A719-131E62011769}"/>
              </a:ext>
              <a:ext uri="{C183D7F6-B498-43B3-948B-1728B52AA6E4}">
                <adec:decorative xmlns:adec="http://schemas.microsoft.com/office/drawing/2017/decorative" val="1"/>
              </a:ext>
            </a:extLst>
          </p:cNvPr>
          <p:cNvSpPr/>
          <p:nvPr userDrawn="1"/>
        </p:nvSpPr>
        <p:spPr>
          <a:xfrm>
            <a:off x="7200238" y="1230949"/>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191882A0-07C5-40D6-9520-02882775B26A}"/>
              </a:ext>
              <a:ext uri="{C183D7F6-B498-43B3-948B-1728B52AA6E4}">
                <adec:decorative xmlns:adec="http://schemas.microsoft.com/office/drawing/2017/decorative" val="1"/>
              </a:ext>
            </a:extLst>
          </p:cNvPr>
          <p:cNvSpPr/>
          <p:nvPr userDrawn="1"/>
        </p:nvSpPr>
        <p:spPr>
          <a:xfrm>
            <a:off x="9279445" y="1221389"/>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id="{242E90BB-F1EA-466F-939C-623189DF3ADD}"/>
              </a:ext>
              <a:ext uri="{C183D7F6-B498-43B3-948B-1728B52AA6E4}">
                <adec:decorative xmlns:adec="http://schemas.microsoft.com/office/drawing/2017/decorative" val="1"/>
              </a:ext>
            </a:extLst>
          </p:cNvPr>
          <p:cNvSpPr/>
          <p:nvPr userDrawn="1"/>
        </p:nvSpPr>
        <p:spPr>
          <a:xfrm>
            <a:off x="3031535" y="3863030"/>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CBBFD36F-B307-4513-ABAD-4A02FF737176}"/>
              </a:ext>
              <a:ext uri="{C183D7F6-B498-43B3-948B-1728B52AA6E4}">
                <adec:decorative xmlns:adec="http://schemas.microsoft.com/office/drawing/2017/decorative" val="1"/>
              </a:ext>
            </a:extLst>
          </p:cNvPr>
          <p:cNvSpPr/>
          <p:nvPr userDrawn="1"/>
        </p:nvSpPr>
        <p:spPr>
          <a:xfrm>
            <a:off x="5105187" y="3862297"/>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a:extLst>
              <a:ext uri="{FF2B5EF4-FFF2-40B4-BE49-F238E27FC236}">
                <a16:creationId xmlns:a16="http://schemas.microsoft.com/office/drawing/2014/main" id="{2E69D0B1-6D57-4A70-9C3C-F3A072AAA324}"/>
              </a:ext>
              <a:ext uri="{C183D7F6-B498-43B3-948B-1728B52AA6E4}">
                <adec:decorative xmlns:adec="http://schemas.microsoft.com/office/drawing/2017/decorative" val="1"/>
              </a:ext>
            </a:extLst>
          </p:cNvPr>
          <p:cNvSpPr/>
          <p:nvPr userDrawn="1"/>
        </p:nvSpPr>
        <p:spPr>
          <a:xfrm>
            <a:off x="7200237" y="3871857"/>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95C6593C-7D72-47FB-AACE-F8848EAFA3AB}"/>
              </a:ext>
              <a:ext uri="{C183D7F6-B498-43B3-948B-1728B52AA6E4}">
                <adec:decorative xmlns:adec="http://schemas.microsoft.com/office/drawing/2017/decorative" val="1"/>
              </a:ext>
            </a:extLst>
          </p:cNvPr>
          <p:cNvSpPr/>
          <p:nvPr userDrawn="1"/>
        </p:nvSpPr>
        <p:spPr>
          <a:xfrm>
            <a:off x="9279444" y="3862297"/>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ooter Placeholder 15">
            <a:extLst>
              <a:ext uri="{FF2B5EF4-FFF2-40B4-BE49-F238E27FC236}">
                <a16:creationId xmlns:a16="http://schemas.microsoft.com/office/drawing/2014/main" id="{75E80FB1-82CC-4144-A899-130449B1AC1C}"/>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06" name="Slide Number Placeholder 16">
            <a:extLst>
              <a:ext uri="{FF2B5EF4-FFF2-40B4-BE49-F238E27FC236}">
                <a16:creationId xmlns:a16="http://schemas.microsoft.com/office/drawing/2014/main" id="{10233900-5A86-4114-B6F5-3A0EA053C022}"/>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07" name="Date Placeholder 14">
            <a:extLst>
              <a:ext uri="{FF2B5EF4-FFF2-40B4-BE49-F238E27FC236}">
                <a16:creationId xmlns:a16="http://schemas.microsoft.com/office/drawing/2014/main" id="{FD1BC0B7-CAA7-4673-9A20-4EFEDC54FC46}"/>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1802333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pic>
        <p:nvPicPr>
          <p:cNvPr id="50" name="Graphic 49">
            <a:extLst>
              <a:ext uri="{FF2B5EF4-FFF2-40B4-BE49-F238E27FC236}">
                <a16:creationId xmlns:a16="http://schemas.microsoft.com/office/drawing/2014/main" id="{17DE9787-F8D7-4BBC-B3C0-144EEF47302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7F666A-7AF7-4FC6-99DD-E06ED83C2E88}"/>
              </a:ext>
            </a:extLst>
          </p:cNvPr>
          <p:cNvSpPr>
            <a:spLocks noGrp="1"/>
          </p:cNvSpPr>
          <p:nvPr>
            <p:ph type="title" hasCustomPrompt="1"/>
          </p:nvPr>
        </p:nvSpPr>
        <p:spPr>
          <a:xfrm>
            <a:off x="3131507" y="412356"/>
            <a:ext cx="5561556" cy="567670"/>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45" name="Text Placeholder 10">
            <a:extLst>
              <a:ext uri="{FF2B5EF4-FFF2-40B4-BE49-F238E27FC236}">
                <a16:creationId xmlns:a16="http://schemas.microsoft.com/office/drawing/2014/main" id="{F2A51B67-A536-47ED-9C35-D2A4CF043420}"/>
              </a:ext>
            </a:extLst>
          </p:cNvPr>
          <p:cNvSpPr>
            <a:spLocks noGrp="1"/>
          </p:cNvSpPr>
          <p:nvPr>
            <p:ph type="body" sz="quarter" idx="21" hasCustomPrompt="1"/>
          </p:nvPr>
        </p:nvSpPr>
        <p:spPr>
          <a:xfrm>
            <a:off x="930273" y="2216292"/>
            <a:ext cx="1611892" cy="1151632"/>
          </a:xfrm>
          <a:prstGeom prst="rect">
            <a:avLst/>
          </a:prstGeom>
        </p:spPr>
        <p:txBody>
          <a:bodyPr anchor="ctr"/>
          <a:lstStyle>
            <a:lvl1pPr marL="0" indent="0" algn="ctr">
              <a:lnSpc>
                <a:spcPct val="100000"/>
              </a:lnSpc>
              <a:spcBef>
                <a:spcPts val="0"/>
              </a:spcBef>
              <a:spcAft>
                <a:spcPts val="0"/>
              </a:spcAft>
              <a:buNone/>
              <a:defRPr sz="4000" cap="all" spc="400" baseline="0">
                <a:solidFill>
                  <a:schemeClr val="accent5"/>
                </a:solidFill>
                <a:latin typeface="+mj-lt"/>
              </a:defRPr>
            </a:lvl1pPr>
          </a:lstStyle>
          <a:p>
            <a:pPr lvl="0"/>
            <a:r>
              <a:rPr lang="en-US" dirty="0"/>
              <a:t>Add title</a:t>
            </a:r>
          </a:p>
        </p:txBody>
      </p:sp>
      <p:sp>
        <p:nvSpPr>
          <p:cNvPr id="49" name="Text Placeholder 10">
            <a:extLst>
              <a:ext uri="{FF2B5EF4-FFF2-40B4-BE49-F238E27FC236}">
                <a16:creationId xmlns:a16="http://schemas.microsoft.com/office/drawing/2014/main" id="{22B9C39F-D011-4AC3-A4D5-F61A1CB3650B}"/>
              </a:ext>
            </a:extLst>
          </p:cNvPr>
          <p:cNvSpPr>
            <a:spLocks noGrp="1"/>
          </p:cNvSpPr>
          <p:nvPr>
            <p:ph type="body" sz="quarter" idx="22" hasCustomPrompt="1"/>
          </p:nvPr>
        </p:nvSpPr>
        <p:spPr>
          <a:xfrm>
            <a:off x="3613801" y="2216293"/>
            <a:ext cx="1611892" cy="1151632"/>
          </a:xfrm>
          <a:prstGeom prst="rect">
            <a:avLst/>
          </a:prstGeom>
        </p:spPr>
        <p:txBody>
          <a:bodyPr anchor="ctr"/>
          <a:lstStyle>
            <a:lvl1pPr marL="0" indent="0" algn="ctr">
              <a:lnSpc>
                <a:spcPct val="100000"/>
              </a:lnSpc>
              <a:spcBef>
                <a:spcPts val="0"/>
              </a:spcBef>
              <a:buNone/>
              <a:defRPr sz="4000" cap="all" spc="400" baseline="0">
                <a:solidFill>
                  <a:schemeClr val="accent6">
                    <a:lumMod val="75000"/>
                  </a:schemeClr>
                </a:solidFill>
                <a:latin typeface="+mj-lt"/>
              </a:defRPr>
            </a:lvl1pPr>
          </a:lstStyle>
          <a:p>
            <a:pPr lvl="0"/>
            <a:r>
              <a:rPr lang="en-US" dirty="0"/>
              <a:t>Add title</a:t>
            </a:r>
          </a:p>
        </p:txBody>
      </p:sp>
      <p:sp>
        <p:nvSpPr>
          <p:cNvPr id="47" name="Text Placeholder 10">
            <a:extLst>
              <a:ext uri="{FF2B5EF4-FFF2-40B4-BE49-F238E27FC236}">
                <a16:creationId xmlns:a16="http://schemas.microsoft.com/office/drawing/2014/main" id="{4ACDF114-02BD-4A37-9BE7-AA8094B7CD20}"/>
              </a:ext>
            </a:extLst>
          </p:cNvPr>
          <p:cNvSpPr>
            <a:spLocks noGrp="1"/>
          </p:cNvSpPr>
          <p:nvPr>
            <p:ph type="body" sz="quarter" idx="23" hasCustomPrompt="1"/>
          </p:nvPr>
        </p:nvSpPr>
        <p:spPr>
          <a:xfrm>
            <a:off x="6297329" y="2216293"/>
            <a:ext cx="1611892" cy="1151632"/>
          </a:xfrm>
          <a:prstGeom prst="rect">
            <a:avLst/>
          </a:prstGeom>
        </p:spPr>
        <p:txBody>
          <a:bodyPr anchor="ctr"/>
          <a:lstStyle>
            <a:lvl1pPr marL="0" indent="0" algn="ctr">
              <a:lnSpc>
                <a:spcPct val="100000"/>
              </a:lnSpc>
              <a:spcBef>
                <a:spcPts val="0"/>
              </a:spcBef>
              <a:buNone/>
              <a:defRPr sz="4000" cap="all" spc="400" baseline="0">
                <a:solidFill>
                  <a:schemeClr val="accent1">
                    <a:lumMod val="50000"/>
                    <a:lumOff val="50000"/>
                  </a:schemeClr>
                </a:solidFill>
                <a:latin typeface="+mj-lt"/>
              </a:defRPr>
            </a:lvl1pPr>
          </a:lstStyle>
          <a:p>
            <a:pPr lvl="0"/>
            <a:r>
              <a:rPr lang="en-US" dirty="0"/>
              <a:t>Add title</a:t>
            </a:r>
          </a:p>
        </p:txBody>
      </p:sp>
      <p:sp>
        <p:nvSpPr>
          <p:cNvPr id="48" name="Text Placeholder 10">
            <a:extLst>
              <a:ext uri="{FF2B5EF4-FFF2-40B4-BE49-F238E27FC236}">
                <a16:creationId xmlns:a16="http://schemas.microsoft.com/office/drawing/2014/main" id="{E3852728-C736-414F-BEC0-31AB3A704D1D}"/>
              </a:ext>
            </a:extLst>
          </p:cNvPr>
          <p:cNvSpPr>
            <a:spLocks noGrp="1"/>
          </p:cNvSpPr>
          <p:nvPr>
            <p:ph type="body" sz="quarter" idx="24" hasCustomPrompt="1"/>
          </p:nvPr>
        </p:nvSpPr>
        <p:spPr>
          <a:xfrm>
            <a:off x="8980856" y="2216293"/>
            <a:ext cx="1611892" cy="1151632"/>
          </a:xfrm>
          <a:prstGeom prst="rect">
            <a:avLst/>
          </a:prstGeom>
        </p:spPr>
        <p:txBody>
          <a:bodyPr anchor="ctr"/>
          <a:lstStyle>
            <a:lvl1pPr marL="0" indent="0" algn="ctr">
              <a:lnSpc>
                <a:spcPct val="100000"/>
              </a:lnSpc>
              <a:spcBef>
                <a:spcPts val="0"/>
              </a:spcBef>
              <a:buNone/>
              <a:defRPr sz="4000" cap="all" spc="400" baseline="0">
                <a:solidFill>
                  <a:schemeClr val="accent3"/>
                </a:solidFill>
                <a:latin typeface="+mj-lt"/>
              </a:defRPr>
            </a:lvl1pPr>
          </a:lstStyle>
          <a:p>
            <a:pPr lvl="0"/>
            <a:r>
              <a:rPr lang="en-US" dirty="0"/>
              <a:t>Add title</a:t>
            </a:r>
          </a:p>
        </p:txBody>
      </p:sp>
      <p:sp>
        <p:nvSpPr>
          <p:cNvPr id="37" name="Text Placeholder 14">
            <a:extLst>
              <a:ext uri="{FF2B5EF4-FFF2-40B4-BE49-F238E27FC236}">
                <a16:creationId xmlns:a16="http://schemas.microsoft.com/office/drawing/2014/main" id="{6B731840-A0DA-423D-9AD1-D542C17BA99A}"/>
              </a:ext>
            </a:extLst>
          </p:cNvPr>
          <p:cNvSpPr>
            <a:spLocks noGrp="1"/>
          </p:cNvSpPr>
          <p:nvPr>
            <p:ph type="body" sz="quarter" idx="12" hasCustomPrompt="1"/>
          </p:nvPr>
        </p:nvSpPr>
        <p:spPr>
          <a:xfrm>
            <a:off x="545026" y="3927568"/>
            <a:ext cx="2382386" cy="613702"/>
          </a:xfrm>
          <a:prstGeom prst="rect">
            <a:avLst/>
          </a:prstGeom>
        </p:spPr>
        <p:txBody>
          <a:bodyPr anchor="b"/>
          <a:lstStyle>
            <a:lvl1pPr marL="0" indent="0" algn="ctr">
              <a:lnSpc>
                <a:spcPct val="100000"/>
              </a:lnSpc>
              <a:spcBef>
                <a:spcPts val="0"/>
              </a:spcBef>
              <a:spcAft>
                <a:spcPts val="0"/>
              </a:spcAft>
              <a:buNone/>
              <a:defRPr sz="1600" cap="none" spc="200" baseline="0">
                <a:solidFill>
                  <a:schemeClr val="accent5"/>
                </a:solidFill>
                <a:latin typeface="+mj-lt"/>
              </a:defRPr>
            </a:lvl1pPr>
          </a:lstStyle>
          <a:p>
            <a:pPr lvl="0"/>
            <a:r>
              <a:rPr lang="en-US" dirty="0"/>
              <a:t>Click to add title</a:t>
            </a:r>
          </a:p>
        </p:txBody>
      </p:sp>
      <p:sp>
        <p:nvSpPr>
          <p:cNvPr id="38" name="Text Placeholder 14">
            <a:extLst>
              <a:ext uri="{FF2B5EF4-FFF2-40B4-BE49-F238E27FC236}">
                <a16:creationId xmlns:a16="http://schemas.microsoft.com/office/drawing/2014/main" id="{1E47A2D3-1E75-488B-A7B8-CB951C8CFBF3}"/>
              </a:ext>
            </a:extLst>
          </p:cNvPr>
          <p:cNvSpPr>
            <a:spLocks noGrp="1"/>
          </p:cNvSpPr>
          <p:nvPr>
            <p:ph type="body" sz="quarter" idx="13" hasCustomPrompt="1"/>
          </p:nvPr>
        </p:nvSpPr>
        <p:spPr>
          <a:xfrm>
            <a:off x="545026" y="4519311"/>
            <a:ext cx="2382386" cy="857935"/>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39" name="Text Placeholder 14">
            <a:extLst>
              <a:ext uri="{FF2B5EF4-FFF2-40B4-BE49-F238E27FC236}">
                <a16:creationId xmlns:a16="http://schemas.microsoft.com/office/drawing/2014/main" id="{2D6ADA9B-155A-4D54-8FCB-993ADEDA7934}"/>
              </a:ext>
            </a:extLst>
          </p:cNvPr>
          <p:cNvSpPr>
            <a:spLocks noGrp="1"/>
          </p:cNvSpPr>
          <p:nvPr>
            <p:ph type="body" sz="quarter" idx="15" hasCustomPrompt="1"/>
          </p:nvPr>
        </p:nvSpPr>
        <p:spPr>
          <a:xfrm>
            <a:off x="3228554" y="3927568"/>
            <a:ext cx="2382386" cy="613702"/>
          </a:xfrm>
          <a:prstGeom prst="rect">
            <a:avLst/>
          </a:prstGeom>
        </p:spPr>
        <p:txBody>
          <a:bodyPr anchor="b"/>
          <a:lstStyle>
            <a:lvl1pPr marL="0" indent="0" algn="ctr">
              <a:lnSpc>
                <a:spcPct val="100000"/>
              </a:lnSpc>
              <a:spcBef>
                <a:spcPts val="0"/>
              </a:spcBef>
              <a:spcAft>
                <a:spcPts val="0"/>
              </a:spcAft>
              <a:buNone/>
              <a:defRPr sz="1600" cap="none" spc="200" baseline="0">
                <a:solidFill>
                  <a:schemeClr val="accent6">
                    <a:lumMod val="75000"/>
                  </a:schemeClr>
                </a:solidFill>
                <a:latin typeface="+mj-lt"/>
              </a:defRPr>
            </a:lvl1pPr>
          </a:lstStyle>
          <a:p>
            <a:pPr lvl="0"/>
            <a:r>
              <a:rPr lang="en-US" dirty="0"/>
              <a:t>Click to add title</a:t>
            </a:r>
          </a:p>
        </p:txBody>
      </p:sp>
      <p:sp>
        <p:nvSpPr>
          <p:cNvPr id="40" name="Text Placeholder 14">
            <a:extLst>
              <a:ext uri="{FF2B5EF4-FFF2-40B4-BE49-F238E27FC236}">
                <a16:creationId xmlns:a16="http://schemas.microsoft.com/office/drawing/2014/main" id="{EF3CF6C8-7D4D-4E50-B616-0431BD4830E4}"/>
              </a:ext>
            </a:extLst>
          </p:cNvPr>
          <p:cNvSpPr>
            <a:spLocks noGrp="1"/>
          </p:cNvSpPr>
          <p:nvPr>
            <p:ph type="body" sz="quarter" idx="16" hasCustomPrompt="1"/>
          </p:nvPr>
        </p:nvSpPr>
        <p:spPr>
          <a:xfrm>
            <a:off x="3228554" y="4519311"/>
            <a:ext cx="2382386" cy="857935"/>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1" name="Text Placeholder 14">
            <a:extLst>
              <a:ext uri="{FF2B5EF4-FFF2-40B4-BE49-F238E27FC236}">
                <a16:creationId xmlns:a16="http://schemas.microsoft.com/office/drawing/2014/main" id="{1CDF49FC-54E3-44AE-A97C-193A25AD6CB3}"/>
              </a:ext>
            </a:extLst>
          </p:cNvPr>
          <p:cNvSpPr>
            <a:spLocks noGrp="1"/>
          </p:cNvSpPr>
          <p:nvPr>
            <p:ph type="body" sz="quarter" idx="17" hasCustomPrompt="1"/>
          </p:nvPr>
        </p:nvSpPr>
        <p:spPr>
          <a:xfrm>
            <a:off x="5912082" y="3927568"/>
            <a:ext cx="2382386" cy="613702"/>
          </a:xfrm>
          <a:prstGeom prst="rect">
            <a:avLst/>
          </a:prstGeom>
        </p:spPr>
        <p:txBody>
          <a:bodyPr anchor="b"/>
          <a:lstStyle>
            <a:lvl1pPr marL="0" indent="0" algn="ctr">
              <a:lnSpc>
                <a:spcPct val="100000"/>
              </a:lnSpc>
              <a:spcBef>
                <a:spcPts val="0"/>
              </a:spcBef>
              <a:spcAft>
                <a:spcPts val="0"/>
              </a:spcAft>
              <a:buNone/>
              <a:defRPr sz="1600" cap="none" spc="200" baseline="0">
                <a:solidFill>
                  <a:schemeClr val="accent1">
                    <a:lumMod val="50000"/>
                    <a:lumOff val="50000"/>
                  </a:schemeClr>
                </a:solidFill>
                <a:latin typeface="+mj-lt"/>
              </a:defRPr>
            </a:lvl1pPr>
          </a:lstStyle>
          <a:p>
            <a:pPr lvl="0"/>
            <a:r>
              <a:rPr lang="en-US" dirty="0"/>
              <a:t>Click to add title</a:t>
            </a:r>
          </a:p>
        </p:txBody>
      </p:sp>
      <p:sp>
        <p:nvSpPr>
          <p:cNvPr id="42" name="Text Placeholder 14">
            <a:extLst>
              <a:ext uri="{FF2B5EF4-FFF2-40B4-BE49-F238E27FC236}">
                <a16:creationId xmlns:a16="http://schemas.microsoft.com/office/drawing/2014/main" id="{742DE5D9-5D04-4F7F-9F34-704818185832}"/>
              </a:ext>
            </a:extLst>
          </p:cNvPr>
          <p:cNvSpPr>
            <a:spLocks noGrp="1"/>
          </p:cNvSpPr>
          <p:nvPr>
            <p:ph type="body" sz="quarter" idx="18" hasCustomPrompt="1"/>
          </p:nvPr>
        </p:nvSpPr>
        <p:spPr>
          <a:xfrm>
            <a:off x="5912082" y="4519311"/>
            <a:ext cx="2382386" cy="857935"/>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3" name="Text Placeholder 14">
            <a:extLst>
              <a:ext uri="{FF2B5EF4-FFF2-40B4-BE49-F238E27FC236}">
                <a16:creationId xmlns:a16="http://schemas.microsoft.com/office/drawing/2014/main" id="{5F0B8140-B940-4531-9562-8D79015D9413}"/>
              </a:ext>
            </a:extLst>
          </p:cNvPr>
          <p:cNvSpPr>
            <a:spLocks noGrp="1"/>
          </p:cNvSpPr>
          <p:nvPr>
            <p:ph type="body" sz="quarter" idx="19" hasCustomPrompt="1"/>
          </p:nvPr>
        </p:nvSpPr>
        <p:spPr>
          <a:xfrm>
            <a:off x="8595609" y="3927568"/>
            <a:ext cx="2382386" cy="613702"/>
          </a:xfrm>
          <a:prstGeom prst="rect">
            <a:avLst/>
          </a:prstGeom>
        </p:spPr>
        <p:txBody>
          <a:bodyPr anchor="b"/>
          <a:lstStyle>
            <a:lvl1pPr marL="0" indent="0" algn="ctr">
              <a:lnSpc>
                <a:spcPct val="100000"/>
              </a:lnSpc>
              <a:spcBef>
                <a:spcPts val="0"/>
              </a:spcBef>
              <a:spcAft>
                <a:spcPts val="0"/>
              </a:spcAft>
              <a:buNone/>
              <a:defRPr sz="1600" cap="none" spc="200" baseline="0">
                <a:solidFill>
                  <a:schemeClr val="accent3"/>
                </a:solidFill>
                <a:latin typeface="+mj-lt"/>
              </a:defRPr>
            </a:lvl1pPr>
          </a:lstStyle>
          <a:p>
            <a:pPr lvl="0"/>
            <a:r>
              <a:rPr lang="en-US" dirty="0"/>
              <a:t>Click to add title</a:t>
            </a:r>
          </a:p>
        </p:txBody>
      </p:sp>
      <p:sp>
        <p:nvSpPr>
          <p:cNvPr id="44" name="Text Placeholder 14">
            <a:extLst>
              <a:ext uri="{FF2B5EF4-FFF2-40B4-BE49-F238E27FC236}">
                <a16:creationId xmlns:a16="http://schemas.microsoft.com/office/drawing/2014/main" id="{849CC034-065E-48F0-985D-B80C15200238}"/>
              </a:ext>
            </a:extLst>
          </p:cNvPr>
          <p:cNvSpPr>
            <a:spLocks noGrp="1"/>
          </p:cNvSpPr>
          <p:nvPr>
            <p:ph type="body" sz="quarter" idx="20" hasCustomPrompt="1"/>
          </p:nvPr>
        </p:nvSpPr>
        <p:spPr>
          <a:xfrm>
            <a:off x="8595609" y="4519311"/>
            <a:ext cx="2382386" cy="857935"/>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12" name="Footer Placeholder 15">
            <a:extLst>
              <a:ext uri="{FF2B5EF4-FFF2-40B4-BE49-F238E27FC236}">
                <a16:creationId xmlns:a16="http://schemas.microsoft.com/office/drawing/2014/main" id="{8035ED58-36EB-4147-BCAF-919ADD4DD583}"/>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7D46932B-0FD6-4226-B251-4B8154612142}"/>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56763F7F-D8C0-4AC6-96D0-C445984C5CB1}"/>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73828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37" name="Graphic 36">
            <a:extLst>
              <a:ext uri="{FF2B5EF4-FFF2-40B4-BE49-F238E27FC236}">
                <a16:creationId xmlns:a16="http://schemas.microsoft.com/office/drawing/2014/main" id="{65AAE033-7EA4-4A87-A126-29FE4276451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1" name="Oval 30">
            <a:extLst>
              <a:ext uri="{FF2B5EF4-FFF2-40B4-BE49-F238E27FC236}">
                <a16:creationId xmlns:a16="http://schemas.microsoft.com/office/drawing/2014/main" id="{A5F6FE17-A48F-4A3E-8719-1DE83CD6B4C5}"/>
              </a:ext>
              <a:ext uri="{C183D7F6-B498-43B3-948B-1728B52AA6E4}">
                <adec:decorative xmlns:adec="http://schemas.microsoft.com/office/drawing/2017/decorative" val="1"/>
              </a:ext>
            </a:extLst>
          </p:cNvPr>
          <p:cNvSpPr/>
          <p:nvPr userDrawn="1"/>
        </p:nvSpPr>
        <p:spPr>
          <a:xfrm>
            <a:off x="7462048" y="1199853"/>
            <a:ext cx="3929901" cy="392990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F73882-4B79-419D-89EE-4B7CED18D9E2}"/>
              </a:ext>
            </a:extLst>
          </p:cNvPr>
          <p:cNvSpPr>
            <a:spLocks noGrp="1"/>
          </p:cNvSpPr>
          <p:nvPr>
            <p:ph type="title" hasCustomPrompt="1"/>
          </p:nvPr>
        </p:nvSpPr>
        <p:spPr>
          <a:xfrm>
            <a:off x="1021623" y="2210810"/>
            <a:ext cx="4579970" cy="538038"/>
          </a:xfrm>
          <a:prstGeom prst="rect">
            <a:avLst/>
          </a:prstGeom>
        </p:spPr>
        <p:txBody>
          <a:bodyPr/>
          <a:lstStyle>
            <a:lvl1pPr>
              <a:defRPr sz="2800" cap="all" spc="400" baseline="0">
                <a:solidFill>
                  <a:schemeClr val="accent6"/>
                </a:solidFill>
              </a:defRPr>
            </a:lvl1pPr>
          </a:lstStyle>
          <a:p>
            <a:r>
              <a:rPr lang="en-US" dirty="0"/>
              <a:t>Click to add title</a:t>
            </a:r>
          </a:p>
        </p:txBody>
      </p:sp>
      <p:sp>
        <p:nvSpPr>
          <p:cNvPr id="26" name="Text Placeholder 25">
            <a:extLst>
              <a:ext uri="{FF2B5EF4-FFF2-40B4-BE49-F238E27FC236}">
                <a16:creationId xmlns:a16="http://schemas.microsoft.com/office/drawing/2014/main" id="{EF50E1F4-245D-4104-AFDB-25D35D7C5C07}"/>
              </a:ext>
            </a:extLst>
          </p:cNvPr>
          <p:cNvSpPr>
            <a:spLocks noGrp="1"/>
          </p:cNvSpPr>
          <p:nvPr>
            <p:ph type="body" sz="quarter" idx="12" hasCustomPrompt="1"/>
          </p:nvPr>
        </p:nvSpPr>
        <p:spPr>
          <a:xfrm>
            <a:off x="1034661" y="2747550"/>
            <a:ext cx="5309918" cy="2872039"/>
          </a:xfrm>
          <a:prstGeom prst="rect">
            <a:avLst/>
          </a:prstGeom>
        </p:spPr>
        <p:txBody>
          <a:bodyPr/>
          <a:lstStyle>
            <a:lvl1pPr marL="0" indent="0" algn="l">
              <a:lnSpc>
                <a:spcPct val="150000"/>
              </a:lnSpc>
              <a:spcBef>
                <a:spcPts val="0"/>
              </a:spcBef>
              <a:buNone/>
              <a:defRPr sz="1600">
                <a:solidFill>
                  <a:schemeClr val="bg1"/>
                </a:solidFill>
              </a:defRPr>
            </a:lvl1pPr>
          </a:lstStyle>
          <a:p>
            <a:pPr lvl="0"/>
            <a:r>
              <a:rPr lang="en-US" dirty="0"/>
              <a:t>Click to add text</a:t>
            </a:r>
          </a:p>
        </p:txBody>
      </p:sp>
      <p:sp>
        <p:nvSpPr>
          <p:cNvPr id="30" name="Picture Placeholder 29">
            <a:extLst>
              <a:ext uri="{FF2B5EF4-FFF2-40B4-BE49-F238E27FC236}">
                <a16:creationId xmlns:a16="http://schemas.microsoft.com/office/drawing/2014/main" id="{73A2FF74-415E-49BB-B2ED-E04C7B50BDE2}"/>
              </a:ext>
            </a:extLst>
          </p:cNvPr>
          <p:cNvSpPr>
            <a:spLocks noGrp="1"/>
          </p:cNvSpPr>
          <p:nvPr>
            <p:ph type="pic" sz="quarter" idx="13" hasCustomPrompt="1"/>
          </p:nvPr>
        </p:nvSpPr>
        <p:spPr>
          <a:xfrm>
            <a:off x="7663453" y="1433033"/>
            <a:ext cx="3527091" cy="3463540"/>
          </a:xfrm>
          <a:prstGeom prst="ellipse">
            <a:avLst/>
          </a:prstGeom>
        </p:spPr>
        <p:txBody>
          <a:bodyPr/>
          <a:lstStyle>
            <a:lvl1pPr marL="0" indent="0" algn="ctr">
              <a:buFont typeface="+mj-lt"/>
              <a:buNone/>
              <a:defRPr>
                <a:solidFill>
                  <a:schemeClr val="bg1"/>
                </a:solidFill>
              </a:defRPr>
            </a:lvl1pPr>
          </a:lstStyle>
          <a:p>
            <a:r>
              <a:rPr lang="en-US" dirty="0"/>
              <a:t>Click to add photo</a:t>
            </a:r>
          </a:p>
        </p:txBody>
      </p:sp>
      <p:sp>
        <p:nvSpPr>
          <p:cNvPr id="20" name="Footer Placeholder 15">
            <a:extLst>
              <a:ext uri="{FF2B5EF4-FFF2-40B4-BE49-F238E27FC236}">
                <a16:creationId xmlns:a16="http://schemas.microsoft.com/office/drawing/2014/main" id="{1847553A-14C8-45EB-88C7-05CE63B7E34D}"/>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21" name="Slide Number Placeholder 16">
            <a:extLst>
              <a:ext uri="{FF2B5EF4-FFF2-40B4-BE49-F238E27FC236}">
                <a16:creationId xmlns:a16="http://schemas.microsoft.com/office/drawing/2014/main" id="{E7FABA93-7D08-4CFE-B3A8-D44B1A0F3656}"/>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22" name="Date Placeholder 14">
            <a:extLst>
              <a:ext uri="{FF2B5EF4-FFF2-40B4-BE49-F238E27FC236}">
                <a16:creationId xmlns:a16="http://schemas.microsoft.com/office/drawing/2014/main" id="{FBD26C03-0B97-464A-A39C-A1F339DBAC8B}"/>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dirty="0"/>
              <a:t>May 21, 20XX</a:t>
            </a:r>
          </a:p>
        </p:txBody>
      </p:sp>
    </p:spTree>
    <p:extLst>
      <p:ext uri="{BB962C8B-B14F-4D97-AF65-F5344CB8AC3E}">
        <p14:creationId xmlns:p14="http://schemas.microsoft.com/office/powerpoint/2010/main" val="2260922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03BA4599-9856-44E7-A2B6-2354614AF7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7B14DA-64F0-4FA7-9A51-F4DB18154D7E}"/>
              </a:ext>
            </a:extLst>
          </p:cNvPr>
          <p:cNvSpPr>
            <a:spLocks noGrp="1"/>
          </p:cNvSpPr>
          <p:nvPr>
            <p:ph type="title" hasCustomPrompt="1"/>
          </p:nvPr>
        </p:nvSpPr>
        <p:spPr>
          <a:xfrm>
            <a:off x="5679441" y="1259911"/>
            <a:ext cx="5124189" cy="492302"/>
          </a:xfrm>
          <a:prstGeom prst="rect">
            <a:avLst/>
          </a:prstGeom>
        </p:spPr>
        <p:txBody>
          <a:bodyPr/>
          <a:lstStyle>
            <a:lvl1pPr>
              <a:defRPr sz="2800" cap="all" spc="400" baseline="0">
                <a:solidFill>
                  <a:schemeClr val="accent6"/>
                </a:solidFill>
              </a:defRPr>
            </a:lvl1pPr>
          </a:lstStyle>
          <a:p>
            <a:r>
              <a:rPr lang="en-US" dirty="0"/>
              <a:t>Click to add title</a:t>
            </a:r>
          </a:p>
        </p:txBody>
      </p:sp>
      <p:sp>
        <p:nvSpPr>
          <p:cNvPr id="17" name="Text Placeholder 14">
            <a:extLst>
              <a:ext uri="{FF2B5EF4-FFF2-40B4-BE49-F238E27FC236}">
                <a16:creationId xmlns:a16="http://schemas.microsoft.com/office/drawing/2014/main" id="{DC4C8188-3DF6-4730-A43A-B789F03449DA}"/>
              </a:ext>
            </a:extLst>
          </p:cNvPr>
          <p:cNvSpPr>
            <a:spLocks noGrp="1"/>
          </p:cNvSpPr>
          <p:nvPr>
            <p:ph type="body" sz="quarter" idx="14" hasCustomPrompt="1"/>
          </p:nvPr>
        </p:nvSpPr>
        <p:spPr>
          <a:xfrm>
            <a:off x="5679441" y="1752212"/>
            <a:ext cx="4856479" cy="2413388"/>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13" name="Footer Placeholder 15">
            <a:extLst>
              <a:ext uri="{FF2B5EF4-FFF2-40B4-BE49-F238E27FC236}">
                <a16:creationId xmlns:a16="http://schemas.microsoft.com/office/drawing/2014/main" id="{E06D1BDE-6908-49BA-9900-53DFFF4B1E1B}"/>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4" name="Slide Number Placeholder 16">
            <a:extLst>
              <a:ext uri="{FF2B5EF4-FFF2-40B4-BE49-F238E27FC236}">
                <a16:creationId xmlns:a16="http://schemas.microsoft.com/office/drawing/2014/main" id="{1C3470F5-DE33-49A4-AE82-D8EA10A4FC5F}"/>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5" name="Date Placeholder 14">
            <a:extLst>
              <a:ext uri="{FF2B5EF4-FFF2-40B4-BE49-F238E27FC236}">
                <a16:creationId xmlns:a16="http://schemas.microsoft.com/office/drawing/2014/main" id="{63DCFC99-67D1-468A-8498-B3C1C90B4CF3}"/>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1834407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E551AED-617A-4A51-AA8F-586F3703B7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0DB23A-E569-444D-8607-FD404EECF3BA}"/>
              </a:ext>
            </a:extLst>
          </p:cNvPr>
          <p:cNvSpPr>
            <a:spLocks noGrp="1"/>
          </p:cNvSpPr>
          <p:nvPr>
            <p:ph type="title" hasCustomPrompt="1"/>
          </p:nvPr>
        </p:nvSpPr>
        <p:spPr>
          <a:xfrm>
            <a:off x="1026850" y="563671"/>
            <a:ext cx="4989629" cy="2387771"/>
          </a:xfrm>
          <a:prstGeom prst="rect">
            <a:avLst/>
          </a:prstGeom>
        </p:spPr>
        <p:txBody>
          <a:bodyPr anchor="b"/>
          <a:lstStyle>
            <a:lvl1pPr algn="ctr">
              <a:defRPr sz="4800" cap="all" spc="400" baseline="0">
                <a:solidFill>
                  <a:schemeClr val="accent6"/>
                </a:solidFill>
              </a:defRPr>
            </a:lvl1pPr>
          </a:lstStyle>
          <a:p>
            <a:r>
              <a:rPr lang="en-US" dirty="0"/>
              <a:t>Click to add title</a:t>
            </a:r>
          </a:p>
        </p:txBody>
      </p:sp>
      <p:sp>
        <p:nvSpPr>
          <p:cNvPr id="10" name="Text Placeholder 13">
            <a:extLst>
              <a:ext uri="{FF2B5EF4-FFF2-40B4-BE49-F238E27FC236}">
                <a16:creationId xmlns:a16="http://schemas.microsoft.com/office/drawing/2014/main" id="{72B0D3D1-FC7B-43D5-B514-082D63A90ED1}"/>
              </a:ext>
            </a:extLst>
          </p:cNvPr>
          <p:cNvSpPr>
            <a:spLocks noGrp="1"/>
          </p:cNvSpPr>
          <p:nvPr>
            <p:ph type="body" sz="quarter" idx="12" hasCustomPrompt="1"/>
          </p:nvPr>
        </p:nvSpPr>
        <p:spPr>
          <a:xfrm>
            <a:off x="1026852" y="3531676"/>
            <a:ext cx="4989628" cy="1756576"/>
          </a:xfrm>
          <a:prstGeom prst="rect">
            <a:avLst/>
          </a:prstGeom>
        </p:spPr>
        <p:txBody>
          <a:bodyPr>
            <a:normAutofit/>
          </a:bodyPr>
          <a:lstStyle>
            <a:lvl1pPr marL="0" indent="0" algn="ctr">
              <a:lnSpc>
                <a:spcPct val="150000"/>
              </a:lnSpc>
              <a:spcBef>
                <a:spcPts val="0"/>
              </a:spcBef>
              <a:buNone/>
              <a:defRPr sz="1800" i="0">
                <a:solidFill>
                  <a:schemeClr val="bg1"/>
                </a:solidFill>
              </a:defRPr>
            </a:lvl1pPr>
          </a:lstStyle>
          <a:p>
            <a:pPr lvl="0"/>
            <a:r>
              <a:rPr lang="en-US" dirty="0"/>
              <a:t>Click to add subtitle</a:t>
            </a:r>
          </a:p>
        </p:txBody>
      </p:sp>
      <p:sp>
        <p:nvSpPr>
          <p:cNvPr id="12" name="Footer Placeholder 15">
            <a:extLst>
              <a:ext uri="{FF2B5EF4-FFF2-40B4-BE49-F238E27FC236}">
                <a16:creationId xmlns:a16="http://schemas.microsoft.com/office/drawing/2014/main" id="{CC2E4653-FDDE-4AC5-A23D-4269479ADCAE}"/>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C3F5CE00-2FB1-4930-8D2C-DB4DFDB2FD40}"/>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2CEBC169-C2E2-4153-8A08-6B982C0D542B}"/>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dirty="0"/>
              <a:t>May 21, 20XX</a:t>
            </a:r>
          </a:p>
        </p:txBody>
      </p:sp>
    </p:spTree>
    <p:extLst>
      <p:ext uri="{BB962C8B-B14F-4D97-AF65-F5344CB8AC3E}">
        <p14:creationId xmlns:p14="http://schemas.microsoft.com/office/powerpoint/2010/main" val="79888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C80EFA4-265B-48D2-AE72-8585EEED648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9C648289-A550-4F4F-96C8-3D82FCE94245}"/>
              </a:ext>
            </a:extLst>
          </p:cNvPr>
          <p:cNvSpPr>
            <a:spLocks noGrp="1"/>
          </p:cNvSpPr>
          <p:nvPr>
            <p:ph type="title" hasCustomPrompt="1"/>
          </p:nvPr>
        </p:nvSpPr>
        <p:spPr>
          <a:xfrm>
            <a:off x="4187069" y="695093"/>
            <a:ext cx="4919354" cy="667498"/>
          </a:xfrm>
          <a:prstGeom prst="rect">
            <a:avLst/>
          </a:prstGeom>
        </p:spPr>
        <p:txBody>
          <a:bodyPr/>
          <a:lstStyle>
            <a:lvl1pPr>
              <a:defRPr sz="2800" cap="all" spc="400" baseline="0">
                <a:solidFill>
                  <a:schemeClr val="bg1"/>
                </a:solidFill>
              </a:defRPr>
            </a:lvl1pPr>
          </a:lstStyle>
          <a:p>
            <a:r>
              <a:rPr lang="en-US" dirty="0"/>
              <a:t>Click to add title</a:t>
            </a:r>
          </a:p>
        </p:txBody>
      </p:sp>
      <p:sp>
        <p:nvSpPr>
          <p:cNvPr id="26" name="Text Placeholder 14">
            <a:extLst>
              <a:ext uri="{FF2B5EF4-FFF2-40B4-BE49-F238E27FC236}">
                <a16:creationId xmlns:a16="http://schemas.microsoft.com/office/drawing/2014/main" id="{33EEFC4F-DE64-450E-9DD5-65D08E123C22}"/>
              </a:ext>
            </a:extLst>
          </p:cNvPr>
          <p:cNvSpPr>
            <a:spLocks noGrp="1"/>
          </p:cNvSpPr>
          <p:nvPr>
            <p:ph type="body" sz="quarter" idx="22" hasCustomPrompt="1"/>
          </p:nvPr>
        </p:nvSpPr>
        <p:spPr>
          <a:xfrm>
            <a:off x="4199594" y="1873815"/>
            <a:ext cx="2556579" cy="365125"/>
          </a:xfrm>
          <a:prstGeom prst="rect">
            <a:avLst/>
          </a:prstGeom>
        </p:spPr>
        <p:txBody>
          <a:bodyPr/>
          <a:lstStyle>
            <a:lvl1pPr marL="0" indent="0">
              <a:buNone/>
              <a:defRPr sz="1600" cap="none" spc="200" baseline="0">
                <a:solidFill>
                  <a:schemeClr val="accent6"/>
                </a:solidFill>
                <a:latin typeface="+mj-lt"/>
              </a:defRPr>
            </a:lvl1pPr>
          </a:lstStyle>
          <a:p>
            <a:pPr lvl="0"/>
            <a:r>
              <a:rPr lang="en-US" dirty="0"/>
              <a:t>Click to add title</a:t>
            </a:r>
          </a:p>
        </p:txBody>
      </p:sp>
      <p:sp>
        <p:nvSpPr>
          <p:cNvPr id="18" name="Text Placeholder 14">
            <a:extLst>
              <a:ext uri="{FF2B5EF4-FFF2-40B4-BE49-F238E27FC236}">
                <a16:creationId xmlns:a16="http://schemas.microsoft.com/office/drawing/2014/main" id="{38C58F5B-7BA2-42E8-B66A-4561678ADDC4}"/>
              </a:ext>
            </a:extLst>
          </p:cNvPr>
          <p:cNvSpPr>
            <a:spLocks noGrp="1"/>
          </p:cNvSpPr>
          <p:nvPr>
            <p:ph type="body" sz="quarter" idx="15" hasCustomPrompt="1"/>
          </p:nvPr>
        </p:nvSpPr>
        <p:spPr>
          <a:xfrm>
            <a:off x="4199595" y="2178444"/>
            <a:ext cx="2556579" cy="1328236"/>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15" name="Text Placeholder 14">
            <a:extLst>
              <a:ext uri="{FF2B5EF4-FFF2-40B4-BE49-F238E27FC236}">
                <a16:creationId xmlns:a16="http://schemas.microsoft.com/office/drawing/2014/main" id="{66743AAE-DD8A-4954-B033-100DF6D97554}"/>
              </a:ext>
            </a:extLst>
          </p:cNvPr>
          <p:cNvSpPr>
            <a:spLocks noGrp="1"/>
          </p:cNvSpPr>
          <p:nvPr>
            <p:ph type="body" sz="quarter" idx="12" hasCustomPrompt="1"/>
          </p:nvPr>
        </p:nvSpPr>
        <p:spPr>
          <a:xfrm>
            <a:off x="7538997" y="1873815"/>
            <a:ext cx="2556578" cy="365125"/>
          </a:xfrm>
          <a:prstGeom prst="rect">
            <a:avLst/>
          </a:prstGeom>
        </p:spPr>
        <p:txBody>
          <a:bodyPr/>
          <a:lstStyle>
            <a:lvl1pPr marL="0" indent="0">
              <a:buNone/>
              <a:defRPr sz="1600" cap="none" spc="200" baseline="0">
                <a:solidFill>
                  <a:schemeClr val="accent6"/>
                </a:solidFill>
                <a:latin typeface="+mj-lt"/>
              </a:defRPr>
            </a:lvl1pPr>
          </a:lstStyle>
          <a:p>
            <a:pPr lvl="0"/>
            <a:r>
              <a:rPr lang="en-US" dirty="0"/>
              <a:t>Click to add title</a:t>
            </a:r>
          </a:p>
        </p:txBody>
      </p:sp>
      <p:sp>
        <p:nvSpPr>
          <p:cNvPr id="16" name="Text Placeholder 14">
            <a:extLst>
              <a:ext uri="{FF2B5EF4-FFF2-40B4-BE49-F238E27FC236}">
                <a16:creationId xmlns:a16="http://schemas.microsoft.com/office/drawing/2014/main" id="{B7B5D3C5-66A2-486B-9B1D-A7075D150C27}"/>
              </a:ext>
            </a:extLst>
          </p:cNvPr>
          <p:cNvSpPr>
            <a:spLocks noGrp="1"/>
          </p:cNvSpPr>
          <p:nvPr>
            <p:ph type="body" sz="quarter" idx="13" hasCustomPrompt="1"/>
          </p:nvPr>
        </p:nvSpPr>
        <p:spPr>
          <a:xfrm>
            <a:off x="7538997" y="2178444"/>
            <a:ext cx="2556578" cy="1291081"/>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30" name="Text Placeholder 14">
            <a:extLst>
              <a:ext uri="{FF2B5EF4-FFF2-40B4-BE49-F238E27FC236}">
                <a16:creationId xmlns:a16="http://schemas.microsoft.com/office/drawing/2014/main" id="{AD063EDB-47FD-44F8-9344-12CBC2AE0B77}"/>
              </a:ext>
            </a:extLst>
          </p:cNvPr>
          <p:cNvSpPr>
            <a:spLocks noGrp="1"/>
          </p:cNvSpPr>
          <p:nvPr>
            <p:ph type="body" sz="quarter" idx="24" hasCustomPrompt="1"/>
          </p:nvPr>
        </p:nvSpPr>
        <p:spPr>
          <a:xfrm>
            <a:off x="4199595" y="4071261"/>
            <a:ext cx="2556577" cy="365125"/>
          </a:xfrm>
          <a:prstGeom prst="rect">
            <a:avLst/>
          </a:prstGeom>
        </p:spPr>
        <p:txBody>
          <a:bodyPr/>
          <a:lstStyle>
            <a:lvl1pPr marL="0" indent="0">
              <a:buNone/>
              <a:defRPr sz="1600" cap="none" spc="200" baseline="0">
                <a:solidFill>
                  <a:schemeClr val="accent6"/>
                </a:solidFill>
                <a:latin typeface="+mj-lt"/>
              </a:defRPr>
            </a:lvl1pPr>
          </a:lstStyle>
          <a:p>
            <a:pPr lvl="0"/>
            <a:r>
              <a:rPr lang="en-US" dirty="0"/>
              <a:t>Click to add title</a:t>
            </a:r>
          </a:p>
        </p:txBody>
      </p:sp>
      <p:sp>
        <p:nvSpPr>
          <p:cNvPr id="22" name="Text Placeholder 14">
            <a:extLst>
              <a:ext uri="{FF2B5EF4-FFF2-40B4-BE49-F238E27FC236}">
                <a16:creationId xmlns:a16="http://schemas.microsoft.com/office/drawing/2014/main" id="{94586DE3-CDE9-4337-A49D-C1031595E36F}"/>
              </a:ext>
            </a:extLst>
          </p:cNvPr>
          <p:cNvSpPr>
            <a:spLocks noGrp="1"/>
          </p:cNvSpPr>
          <p:nvPr>
            <p:ph type="body" sz="quarter" idx="19" hasCustomPrompt="1"/>
          </p:nvPr>
        </p:nvSpPr>
        <p:spPr>
          <a:xfrm>
            <a:off x="4199596" y="4383943"/>
            <a:ext cx="2556577" cy="1328236"/>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29" name="Text Placeholder 14">
            <a:extLst>
              <a:ext uri="{FF2B5EF4-FFF2-40B4-BE49-F238E27FC236}">
                <a16:creationId xmlns:a16="http://schemas.microsoft.com/office/drawing/2014/main" id="{64F0745D-06FC-4840-B9DF-3176DEDA6F67}"/>
              </a:ext>
            </a:extLst>
          </p:cNvPr>
          <p:cNvSpPr>
            <a:spLocks noGrp="1"/>
          </p:cNvSpPr>
          <p:nvPr>
            <p:ph type="body" sz="quarter" idx="23" hasCustomPrompt="1"/>
          </p:nvPr>
        </p:nvSpPr>
        <p:spPr>
          <a:xfrm>
            <a:off x="7538997" y="4071261"/>
            <a:ext cx="2556578" cy="365125"/>
          </a:xfrm>
          <a:prstGeom prst="rect">
            <a:avLst/>
          </a:prstGeom>
        </p:spPr>
        <p:txBody>
          <a:bodyPr/>
          <a:lstStyle>
            <a:lvl1pPr marL="0" indent="0">
              <a:buNone/>
              <a:defRPr sz="1600" cap="none" spc="200" baseline="0">
                <a:solidFill>
                  <a:schemeClr val="accent6"/>
                </a:solidFill>
                <a:latin typeface="+mj-lt"/>
              </a:defRPr>
            </a:lvl1pPr>
          </a:lstStyle>
          <a:p>
            <a:pPr lvl="0"/>
            <a:r>
              <a:rPr lang="en-US" dirty="0"/>
              <a:t>Click to add title</a:t>
            </a:r>
          </a:p>
        </p:txBody>
      </p:sp>
      <p:sp>
        <p:nvSpPr>
          <p:cNvPr id="20" name="Text Placeholder 14">
            <a:extLst>
              <a:ext uri="{FF2B5EF4-FFF2-40B4-BE49-F238E27FC236}">
                <a16:creationId xmlns:a16="http://schemas.microsoft.com/office/drawing/2014/main" id="{F29A1EC1-1F01-46ED-BF67-15FE9E12068C}"/>
              </a:ext>
            </a:extLst>
          </p:cNvPr>
          <p:cNvSpPr>
            <a:spLocks noGrp="1"/>
          </p:cNvSpPr>
          <p:nvPr>
            <p:ph type="body" sz="quarter" idx="17" hasCustomPrompt="1"/>
          </p:nvPr>
        </p:nvSpPr>
        <p:spPr>
          <a:xfrm>
            <a:off x="7538997" y="4375890"/>
            <a:ext cx="2556578" cy="1291081"/>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41" name="Footer Placeholder 15">
            <a:extLst>
              <a:ext uri="{FF2B5EF4-FFF2-40B4-BE49-F238E27FC236}">
                <a16:creationId xmlns:a16="http://schemas.microsoft.com/office/drawing/2014/main" id="{B2A74AF7-DFFE-4795-8CF0-8C90F6C3E5D7}"/>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42" name="Slide Number Placeholder 16">
            <a:extLst>
              <a:ext uri="{FF2B5EF4-FFF2-40B4-BE49-F238E27FC236}">
                <a16:creationId xmlns:a16="http://schemas.microsoft.com/office/drawing/2014/main" id="{13F4D90B-645E-4CFF-8AA0-91C269845FBC}"/>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43" name="Date Placeholder 14">
            <a:extLst>
              <a:ext uri="{FF2B5EF4-FFF2-40B4-BE49-F238E27FC236}">
                <a16:creationId xmlns:a16="http://schemas.microsoft.com/office/drawing/2014/main" id="{21EA3114-5B31-47ED-9AB6-EE59E580379D}"/>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207414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6D81B66-9FC1-4E48-808B-98B1726D470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747F51C0-908A-420C-B5BC-5685D0E95231}"/>
              </a:ext>
            </a:extLst>
          </p:cNvPr>
          <p:cNvSpPr>
            <a:spLocks noGrp="1"/>
          </p:cNvSpPr>
          <p:nvPr>
            <p:ph type="title" hasCustomPrompt="1"/>
          </p:nvPr>
        </p:nvSpPr>
        <p:spPr>
          <a:xfrm>
            <a:off x="3509716" y="1823625"/>
            <a:ext cx="4719884" cy="580030"/>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26" name="Text Placeholder 14">
            <a:extLst>
              <a:ext uri="{FF2B5EF4-FFF2-40B4-BE49-F238E27FC236}">
                <a16:creationId xmlns:a16="http://schemas.microsoft.com/office/drawing/2014/main" id="{4F835D01-B0D4-49D8-B947-C2062305C5C5}"/>
              </a:ext>
            </a:extLst>
          </p:cNvPr>
          <p:cNvSpPr>
            <a:spLocks noGrp="1"/>
          </p:cNvSpPr>
          <p:nvPr>
            <p:ph type="body" sz="quarter" idx="12" hasCustomPrompt="1"/>
          </p:nvPr>
        </p:nvSpPr>
        <p:spPr>
          <a:xfrm>
            <a:off x="379005" y="4230943"/>
            <a:ext cx="2640803"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27" name="Text Placeholder 14">
            <a:extLst>
              <a:ext uri="{FF2B5EF4-FFF2-40B4-BE49-F238E27FC236}">
                <a16:creationId xmlns:a16="http://schemas.microsoft.com/office/drawing/2014/main" id="{0B4ACDBA-7606-44B8-B1E1-C4750F89525F}"/>
              </a:ext>
            </a:extLst>
          </p:cNvPr>
          <p:cNvSpPr>
            <a:spLocks noGrp="1"/>
          </p:cNvSpPr>
          <p:nvPr>
            <p:ph type="body" sz="quarter" idx="13" hasCustomPrompt="1"/>
          </p:nvPr>
        </p:nvSpPr>
        <p:spPr>
          <a:xfrm>
            <a:off x="379005" y="4546458"/>
            <a:ext cx="2640803" cy="1616414"/>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32" name="Text Placeholder 14">
            <a:extLst>
              <a:ext uri="{FF2B5EF4-FFF2-40B4-BE49-F238E27FC236}">
                <a16:creationId xmlns:a16="http://schemas.microsoft.com/office/drawing/2014/main" id="{D24600D7-8A94-406B-9274-351140BE27DC}"/>
              </a:ext>
            </a:extLst>
          </p:cNvPr>
          <p:cNvSpPr>
            <a:spLocks noGrp="1"/>
          </p:cNvSpPr>
          <p:nvPr>
            <p:ph type="body" sz="quarter" idx="22" hasCustomPrompt="1"/>
          </p:nvPr>
        </p:nvSpPr>
        <p:spPr>
          <a:xfrm>
            <a:off x="3237502" y="4234631"/>
            <a:ext cx="2640803"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28" name="Text Placeholder 14">
            <a:extLst>
              <a:ext uri="{FF2B5EF4-FFF2-40B4-BE49-F238E27FC236}">
                <a16:creationId xmlns:a16="http://schemas.microsoft.com/office/drawing/2014/main" id="{5FE6844F-9BC3-4E56-82B1-0B53BE292BA0}"/>
              </a:ext>
            </a:extLst>
          </p:cNvPr>
          <p:cNvSpPr>
            <a:spLocks noGrp="1"/>
          </p:cNvSpPr>
          <p:nvPr>
            <p:ph type="body" sz="quarter" idx="15" hasCustomPrompt="1"/>
          </p:nvPr>
        </p:nvSpPr>
        <p:spPr>
          <a:xfrm>
            <a:off x="3237503" y="4550146"/>
            <a:ext cx="2640803" cy="1616414"/>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33" name="Text Placeholder 14">
            <a:extLst>
              <a:ext uri="{FF2B5EF4-FFF2-40B4-BE49-F238E27FC236}">
                <a16:creationId xmlns:a16="http://schemas.microsoft.com/office/drawing/2014/main" id="{105C7AE2-E0F2-4EA9-B804-774B125FB0DF}"/>
              </a:ext>
            </a:extLst>
          </p:cNvPr>
          <p:cNvSpPr>
            <a:spLocks noGrp="1"/>
          </p:cNvSpPr>
          <p:nvPr>
            <p:ph type="body" sz="quarter" idx="23" hasCustomPrompt="1"/>
          </p:nvPr>
        </p:nvSpPr>
        <p:spPr>
          <a:xfrm>
            <a:off x="6096000" y="4218499"/>
            <a:ext cx="2640803"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29" name="Text Placeholder 14">
            <a:extLst>
              <a:ext uri="{FF2B5EF4-FFF2-40B4-BE49-F238E27FC236}">
                <a16:creationId xmlns:a16="http://schemas.microsoft.com/office/drawing/2014/main" id="{4B70930A-D98B-43B3-BC32-B48D9D7F06B3}"/>
              </a:ext>
            </a:extLst>
          </p:cNvPr>
          <p:cNvSpPr>
            <a:spLocks noGrp="1"/>
          </p:cNvSpPr>
          <p:nvPr>
            <p:ph type="body" sz="quarter" idx="17" hasCustomPrompt="1"/>
          </p:nvPr>
        </p:nvSpPr>
        <p:spPr>
          <a:xfrm>
            <a:off x="6096000" y="4534014"/>
            <a:ext cx="2640803" cy="1616414"/>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34" name="Text Placeholder 14">
            <a:extLst>
              <a:ext uri="{FF2B5EF4-FFF2-40B4-BE49-F238E27FC236}">
                <a16:creationId xmlns:a16="http://schemas.microsoft.com/office/drawing/2014/main" id="{500DE4BC-2A21-4C62-8F5C-AFE1D0AEDFBE}"/>
              </a:ext>
            </a:extLst>
          </p:cNvPr>
          <p:cNvSpPr>
            <a:spLocks noGrp="1"/>
          </p:cNvSpPr>
          <p:nvPr>
            <p:ph type="body" sz="quarter" idx="24" hasCustomPrompt="1"/>
          </p:nvPr>
        </p:nvSpPr>
        <p:spPr>
          <a:xfrm>
            <a:off x="8946967" y="4218499"/>
            <a:ext cx="2640803"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30" name="Text Placeholder 14">
            <a:extLst>
              <a:ext uri="{FF2B5EF4-FFF2-40B4-BE49-F238E27FC236}">
                <a16:creationId xmlns:a16="http://schemas.microsoft.com/office/drawing/2014/main" id="{0EEFD44C-4B64-4246-BC04-76812ED5E09E}"/>
              </a:ext>
            </a:extLst>
          </p:cNvPr>
          <p:cNvSpPr>
            <a:spLocks noGrp="1"/>
          </p:cNvSpPr>
          <p:nvPr>
            <p:ph type="body" sz="quarter" idx="19" hasCustomPrompt="1"/>
          </p:nvPr>
        </p:nvSpPr>
        <p:spPr>
          <a:xfrm>
            <a:off x="8946967" y="4534014"/>
            <a:ext cx="2640803" cy="1616414"/>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20" name="Footer Placeholder 15">
            <a:extLst>
              <a:ext uri="{FF2B5EF4-FFF2-40B4-BE49-F238E27FC236}">
                <a16:creationId xmlns:a16="http://schemas.microsoft.com/office/drawing/2014/main" id="{AB492A3E-766F-42FE-A5F7-88807B595947}"/>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21" name="Slide Number Placeholder 16">
            <a:extLst>
              <a:ext uri="{FF2B5EF4-FFF2-40B4-BE49-F238E27FC236}">
                <a16:creationId xmlns:a16="http://schemas.microsoft.com/office/drawing/2014/main" id="{784AE79C-95F2-4A84-B62A-95B076FB0218}"/>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2" name="Date Placeholder 14">
            <a:extLst>
              <a:ext uri="{FF2B5EF4-FFF2-40B4-BE49-F238E27FC236}">
                <a16:creationId xmlns:a16="http://schemas.microsoft.com/office/drawing/2014/main" id="{1C2E5CE3-E252-4255-BF5E-8B4F1F3A1635}"/>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
        <p:nvSpPr>
          <p:cNvPr id="14" name="Picture Placeholder 13">
            <a:extLst>
              <a:ext uri="{FF2B5EF4-FFF2-40B4-BE49-F238E27FC236}">
                <a16:creationId xmlns:a16="http://schemas.microsoft.com/office/drawing/2014/main" id="{45E5C588-A831-4EB3-BFDF-78002F7D5507}"/>
              </a:ext>
            </a:extLst>
          </p:cNvPr>
          <p:cNvSpPr>
            <a:spLocks noGrp="1"/>
          </p:cNvSpPr>
          <p:nvPr>
            <p:ph type="pic" sz="quarter" idx="25"/>
          </p:nvPr>
        </p:nvSpPr>
        <p:spPr>
          <a:xfrm>
            <a:off x="1408479" y="3330145"/>
            <a:ext cx="603504" cy="603504"/>
          </a:xfrm>
          <a:prstGeom prst="rect">
            <a:avLst/>
          </a:prstGeom>
        </p:spPr>
        <p:txBody>
          <a:bodyPr/>
          <a:lstStyle>
            <a:lvl1pPr marL="0" indent="0">
              <a:buNone/>
              <a:defRPr sz="1000">
                <a:solidFill>
                  <a:schemeClr val="bg1"/>
                </a:solidFill>
              </a:defRPr>
            </a:lvl1pPr>
          </a:lstStyle>
          <a:p>
            <a:r>
              <a:rPr lang="en-US"/>
              <a:t>Click icon to add picture</a:t>
            </a:r>
            <a:endParaRPr lang="en-US" dirty="0"/>
          </a:p>
        </p:txBody>
      </p:sp>
      <p:sp>
        <p:nvSpPr>
          <p:cNvPr id="36" name="Picture Placeholder 13">
            <a:extLst>
              <a:ext uri="{FF2B5EF4-FFF2-40B4-BE49-F238E27FC236}">
                <a16:creationId xmlns:a16="http://schemas.microsoft.com/office/drawing/2014/main" id="{AD31BE3F-B09E-4BCC-947F-3D4DB153E354}"/>
              </a:ext>
            </a:extLst>
          </p:cNvPr>
          <p:cNvSpPr>
            <a:spLocks noGrp="1"/>
          </p:cNvSpPr>
          <p:nvPr>
            <p:ph type="pic" sz="quarter" idx="26"/>
          </p:nvPr>
        </p:nvSpPr>
        <p:spPr>
          <a:xfrm>
            <a:off x="4266976" y="3330145"/>
            <a:ext cx="603504" cy="603504"/>
          </a:xfrm>
          <a:prstGeom prst="rect">
            <a:avLst/>
          </a:prstGeom>
        </p:spPr>
        <p:txBody>
          <a:bodyPr/>
          <a:lstStyle>
            <a:lvl1pPr marL="0" indent="0">
              <a:buNone/>
              <a:defRPr sz="1000">
                <a:solidFill>
                  <a:schemeClr val="bg1"/>
                </a:solidFill>
              </a:defRPr>
            </a:lvl1pPr>
          </a:lstStyle>
          <a:p>
            <a:r>
              <a:rPr lang="en-US"/>
              <a:t>Click icon to add picture</a:t>
            </a:r>
            <a:endParaRPr lang="en-US" dirty="0"/>
          </a:p>
        </p:txBody>
      </p:sp>
      <p:sp>
        <p:nvSpPr>
          <p:cNvPr id="37" name="Picture Placeholder 13">
            <a:extLst>
              <a:ext uri="{FF2B5EF4-FFF2-40B4-BE49-F238E27FC236}">
                <a16:creationId xmlns:a16="http://schemas.microsoft.com/office/drawing/2014/main" id="{0BF7BBBD-C42C-408E-8F10-7B1BF3C53EF0}"/>
              </a:ext>
            </a:extLst>
          </p:cNvPr>
          <p:cNvSpPr>
            <a:spLocks noGrp="1"/>
          </p:cNvSpPr>
          <p:nvPr>
            <p:ph type="pic" sz="quarter" idx="27"/>
          </p:nvPr>
        </p:nvSpPr>
        <p:spPr>
          <a:xfrm>
            <a:off x="9972085" y="3330145"/>
            <a:ext cx="603504" cy="603504"/>
          </a:xfrm>
          <a:prstGeom prst="rect">
            <a:avLst/>
          </a:prstGeom>
        </p:spPr>
        <p:txBody>
          <a:bodyPr/>
          <a:lstStyle>
            <a:lvl1pPr marL="0" indent="0">
              <a:buNone/>
              <a:defRPr sz="1000">
                <a:solidFill>
                  <a:schemeClr val="bg1"/>
                </a:solidFill>
              </a:defRPr>
            </a:lvl1pPr>
          </a:lstStyle>
          <a:p>
            <a:r>
              <a:rPr lang="en-US"/>
              <a:t>Click icon to add picture</a:t>
            </a:r>
            <a:endParaRPr lang="en-US" dirty="0"/>
          </a:p>
        </p:txBody>
      </p:sp>
      <p:sp>
        <p:nvSpPr>
          <p:cNvPr id="38" name="Picture Placeholder 13">
            <a:extLst>
              <a:ext uri="{FF2B5EF4-FFF2-40B4-BE49-F238E27FC236}">
                <a16:creationId xmlns:a16="http://schemas.microsoft.com/office/drawing/2014/main" id="{74FF5159-7129-4F52-B5B7-13F2D04EAD34}"/>
              </a:ext>
            </a:extLst>
          </p:cNvPr>
          <p:cNvSpPr>
            <a:spLocks noGrp="1"/>
          </p:cNvSpPr>
          <p:nvPr>
            <p:ph type="pic" sz="quarter" idx="28"/>
          </p:nvPr>
        </p:nvSpPr>
        <p:spPr>
          <a:xfrm>
            <a:off x="7109232" y="3330145"/>
            <a:ext cx="603504" cy="603504"/>
          </a:xfrm>
          <a:prstGeom prst="rect">
            <a:avLst/>
          </a:prstGeom>
        </p:spPr>
        <p:txBody>
          <a:bodyPr/>
          <a:lstStyle>
            <a:lvl1pPr marL="0" indent="0">
              <a:buNone/>
              <a:defRPr sz="1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39131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4076C2D-3CFB-4EFB-8012-9F6E6533367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D1D3A9EE-57EE-476A-A657-3A4019818918}"/>
              </a:ext>
            </a:extLst>
          </p:cNvPr>
          <p:cNvSpPr>
            <a:spLocks noGrp="1"/>
          </p:cNvSpPr>
          <p:nvPr>
            <p:ph type="title" hasCustomPrompt="1"/>
          </p:nvPr>
        </p:nvSpPr>
        <p:spPr>
          <a:xfrm>
            <a:off x="4196218" y="690802"/>
            <a:ext cx="4936277" cy="575890"/>
          </a:xfrm>
          <a:prstGeom prst="rect">
            <a:avLst/>
          </a:prstGeom>
        </p:spPr>
        <p:txBody>
          <a:bodyPr/>
          <a:lstStyle>
            <a:lvl1pPr algn="l">
              <a:defRPr sz="2800" cap="all" spc="400" baseline="0">
                <a:solidFill>
                  <a:schemeClr val="bg1"/>
                </a:solidFill>
              </a:defRPr>
            </a:lvl1pPr>
          </a:lstStyle>
          <a:p>
            <a:r>
              <a:rPr lang="en-US" dirty="0"/>
              <a:t>Click to add title</a:t>
            </a:r>
          </a:p>
        </p:txBody>
      </p:sp>
      <p:sp>
        <p:nvSpPr>
          <p:cNvPr id="33" name="Text Placeholder 14">
            <a:extLst>
              <a:ext uri="{FF2B5EF4-FFF2-40B4-BE49-F238E27FC236}">
                <a16:creationId xmlns:a16="http://schemas.microsoft.com/office/drawing/2014/main" id="{2A0CB777-EF14-4BA6-A19D-697B165B1D34}"/>
              </a:ext>
            </a:extLst>
          </p:cNvPr>
          <p:cNvSpPr>
            <a:spLocks noGrp="1"/>
          </p:cNvSpPr>
          <p:nvPr>
            <p:ph type="body" sz="quarter" idx="12" hasCustomPrompt="1"/>
          </p:nvPr>
        </p:nvSpPr>
        <p:spPr>
          <a:xfrm>
            <a:off x="4190069" y="2568679"/>
            <a:ext cx="3008631" cy="348162"/>
          </a:xfrm>
          <a:prstGeom prst="rect">
            <a:avLst/>
          </a:prstGeom>
        </p:spPr>
        <p:txBody>
          <a:bodyPr/>
          <a:lstStyle>
            <a:lvl1pPr marL="0" indent="0" algn="l">
              <a:buNone/>
              <a:defRPr sz="1600" cap="none" spc="200" baseline="0">
                <a:solidFill>
                  <a:schemeClr val="accent6"/>
                </a:solidFill>
                <a:latin typeface="+mj-lt"/>
              </a:defRPr>
            </a:lvl1pPr>
          </a:lstStyle>
          <a:p>
            <a:pPr lvl="0"/>
            <a:r>
              <a:rPr lang="en-US" dirty="0"/>
              <a:t>Click to add title</a:t>
            </a:r>
          </a:p>
        </p:txBody>
      </p:sp>
      <p:sp>
        <p:nvSpPr>
          <p:cNvPr id="32" name="Text Placeholder 14">
            <a:extLst>
              <a:ext uri="{FF2B5EF4-FFF2-40B4-BE49-F238E27FC236}">
                <a16:creationId xmlns:a16="http://schemas.microsoft.com/office/drawing/2014/main" id="{0053894D-FD48-4BB5-84D8-2EE54EC8D700}"/>
              </a:ext>
            </a:extLst>
          </p:cNvPr>
          <p:cNvSpPr>
            <a:spLocks noGrp="1"/>
          </p:cNvSpPr>
          <p:nvPr>
            <p:ph type="body" sz="quarter" idx="13" hasCustomPrompt="1"/>
          </p:nvPr>
        </p:nvSpPr>
        <p:spPr>
          <a:xfrm>
            <a:off x="4190069" y="2861988"/>
            <a:ext cx="3008630" cy="636682"/>
          </a:xfrm>
          <a:prstGeom prst="rect">
            <a:avLst/>
          </a:prstGeom>
        </p:spPr>
        <p:txBody>
          <a:bodyPr/>
          <a:lstStyle>
            <a:lvl1pPr marL="0" indent="0" algn="l">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58" name="Text Placeholder 14">
            <a:extLst>
              <a:ext uri="{FF2B5EF4-FFF2-40B4-BE49-F238E27FC236}">
                <a16:creationId xmlns:a16="http://schemas.microsoft.com/office/drawing/2014/main" id="{32A7FBEC-71F7-4A1F-82A1-C7FBFE05185C}"/>
              </a:ext>
            </a:extLst>
          </p:cNvPr>
          <p:cNvSpPr>
            <a:spLocks noGrp="1"/>
          </p:cNvSpPr>
          <p:nvPr>
            <p:ph type="body" sz="quarter" idx="21" hasCustomPrompt="1"/>
          </p:nvPr>
        </p:nvSpPr>
        <p:spPr>
          <a:xfrm>
            <a:off x="7913979" y="2568679"/>
            <a:ext cx="3008631" cy="348162"/>
          </a:xfrm>
          <a:prstGeom prst="rect">
            <a:avLst/>
          </a:prstGeom>
        </p:spPr>
        <p:txBody>
          <a:bodyPr/>
          <a:lstStyle>
            <a:lvl1pPr marL="0" indent="0" algn="l">
              <a:buNone/>
              <a:defRPr sz="1600" cap="none" spc="200" baseline="0">
                <a:solidFill>
                  <a:schemeClr val="accent6"/>
                </a:solidFill>
                <a:latin typeface="+mj-lt"/>
              </a:defRPr>
            </a:lvl1pPr>
          </a:lstStyle>
          <a:p>
            <a:pPr lvl="0"/>
            <a:r>
              <a:rPr lang="en-US" dirty="0"/>
              <a:t>Click to add title</a:t>
            </a:r>
          </a:p>
        </p:txBody>
      </p:sp>
      <p:sp>
        <p:nvSpPr>
          <p:cNvPr id="57" name="Text Placeholder 14">
            <a:extLst>
              <a:ext uri="{FF2B5EF4-FFF2-40B4-BE49-F238E27FC236}">
                <a16:creationId xmlns:a16="http://schemas.microsoft.com/office/drawing/2014/main" id="{00EDBC93-E454-47AD-B9C9-E7CCE8DE6B59}"/>
              </a:ext>
            </a:extLst>
          </p:cNvPr>
          <p:cNvSpPr>
            <a:spLocks noGrp="1"/>
          </p:cNvSpPr>
          <p:nvPr>
            <p:ph type="body" sz="quarter" idx="20" hasCustomPrompt="1"/>
          </p:nvPr>
        </p:nvSpPr>
        <p:spPr>
          <a:xfrm>
            <a:off x="7913979" y="2861988"/>
            <a:ext cx="3008630" cy="636682"/>
          </a:xfrm>
          <a:prstGeom prst="rect">
            <a:avLst/>
          </a:prstGeom>
        </p:spPr>
        <p:txBody>
          <a:bodyPr/>
          <a:lstStyle>
            <a:lvl1pPr marL="0" indent="0" algn="l">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64" name="Text Placeholder 14">
            <a:extLst>
              <a:ext uri="{FF2B5EF4-FFF2-40B4-BE49-F238E27FC236}">
                <a16:creationId xmlns:a16="http://schemas.microsoft.com/office/drawing/2014/main" id="{E792D94E-72D4-43F1-8063-14A3F6270A35}"/>
              </a:ext>
            </a:extLst>
          </p:cNvPr>
          <p:cNvSpPr>
            <a:spLocks noGrp="1"/>
          </p:cNvSpPr>
          <p:nvPr>
            <p:ph type="body" sz="quarter" idx="23" hasCustomPrompt="1"/>
          </p:nvPr>
        </p:nvSpPr>
        <p:spPr>
          <a:xfrm>
            <a:off x="4190069" y="5044309"/>
            <a:ext cx="3008631" cy="348162"/>
          </a:xfrm>
          <a:prstGeom prst="rect">
            <a:avLst/>
          </a:prstGeom>
        </p:spPr>
        <p:txBody>
          <a:bodyPr/>
          <a:lstStyle>
            <a:lvl1pPr marL="0" indent="0" algn="l">
              <a:buNone/>
              <a:defRPr sz="1600" cap="none" spc="200" baseline="0">
                <a:solidFill>
                  <a:schemeClr val="accent6"/>
                </a:solidFill>
                <a:latin typeface="+mj-lt"/>
              </a:defRPr>
            </a:lvl1pPr>
          </a:lstStyle>
          <a:p>
            <a:pPr lvl="0"/>
            <a:r>
              <a:rPr lang="en-US" dirty="0"/>
              <a:t>Click to add title</a:t>
            </a:r>
          </a:p>
        </p:txBody>
      </p:sp>
      <p:sp>
        <p:nvSpPr>
          <p:cNvPr id="63" name="Text Placeholder 14">
            <a:extLst>
              <a:ext uri="{FF2B5EF4-FFF2-40B4-BE49-F238E27FC236}">
                <a16:creationId xmlns:a16="http://schemas.microsoft.com/office/drawing/2014/main" id="{C18EBA8F-5A95-4501-A602-A9889F0CE3A0}"/>
              </a:ext>
            </a:extLst>
          </p:cNvPr>
          <p:cNvSpPr>
            <a:spLocks noGrp="1"/>
          </p:cNvSpPr>
          <p:nvPr>
            <p:ph type="body" sz="quarter" idx="22" hasCustomPrompt="1"/>
          </p:nvPr>
        </p:nvSpPr>
        <p:spPr>
          <a:xfrm>
            <a:off x="4190069" y="5337618"/>
            <a:ext cx="3008630" cy="636682"/>
          </a:xfrm>
          <a:prstGeom prst="rect">
            <a:avLst/>
          </a:prstGeom>
        </p:spPr>
        <p:txBody>
          <a:bodyPr/>
          <a:lstStyle>
            <a:lvl1pPr marL="0" indent="0" algn="l">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67" name="Text Placeholder 14">
            <a:extLst>
              <a:ext uri="{FF2B5EF4-FFF2-40B4-BE49-F238E27FC236}">
                <a16:creationId xmlns:a16="http://schemas.microsoft.com/office/drawing/2014/main" id="{AF03D6DF-70BB-4EC0-B7BF-94BB780FDF01}"/>
              </a:ext>
            </a:extLst>
          </p:cNvPr>
          <p:cNvSpPr>
            <a:spLocks noGrp="1"/>
          </p:cNvSpPr>
          <p:nvPr>
            <p:ph type="body" sz="quarter" idx="25" hasCustomPrompt="1"/>
          </p:nvPr>
        </p:nvSpPr>
        <p:spPr>
          <a:xfrm>
            <a:off x="7913980" y="5047681"/>
            <a:ext cx="3008631" cy="348162"/>
          </a:xfrm>
          <a:prstGeom prst="rect">
            <a:avLst/>
          </a:prstGeom>
        </p:spPr>
        <p:txBody>
          <a:bodyPr/>
          <a:lstStyle>
            <a:lvl1pPr marL="0" indent="0" algn="l">
              <a:buNone/>
              <a:defRPr sz="1600" cap="none" spc="200" baseline="0">
                <a:solidFill>
                  <a:schemeClr val="accent6"/>
                </a:solidFill>
                <a:latin typeface="+mj-lt"/>
              </a:defRPr>
            </a:lvl1pPr>
          </a:lstStyle>
          <a:p>
            <a:pPr lvl="0"/>
            <a:r>
              <a:rPr lang="en-US" dirty="0"/>
              <a:t>Click to add title</a:t>
            </a:r>
          </a:p>
        </p:txBody>
      </p:sp>
      <p:sp>
        <p:nvSpPr>
          <p:cNvPr id="66" name="Text Placeholder 14">
            <a:extLst>
              <a:ext uri="{FF2B5EF4-FFF2-40B4-BE49-F238E27FC236}">
                <a16:creationId xmlns:a16="http://schemas.microsoft.com/office/drawing/2014/main" id="{A21FAF3A-556C-4A61-B1C4-E6FB98BE40B2}"/>
              </a:ext>
            </a:extLst>
          </p:cNvPr>
          <p:cNvSpPr>
            <a:spLocks noGrp="1"/>
          </p:cNvSpPr>
          <p:nvPr>
            <p:ph type="body" sz="quarter" idx="24" hasCustomPrompt="1"/>
          </p:nvPr>
        </p:nvSpPr>
        <p:spPr>
          <a:xfrm>
            <a:off x="7913980" y="5340990"/>
            <a:ext cx="3008630" cy="636682"/>
          </a:xfrm>
          <a:prstGeom prst="rect">
            <a:avLst/>
          </a:prstGeom>
        </p:spPr>
        <p:txBody>
          <a:bodyPr/>
          <a:lstStyle>
            <a:lvl1pPr marL="0" indent="0" algn="l">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22" name="Footer Placeholder 15">
            <a:extLst>
              <a:ext uri="{FF2B5EF4-FFF2-40B4-BE49-F238E27FC236}">
                <a16:creationId xmlns:a16="http://schemas.microsoft.com/office/drawing/2014/main" id="{54442D89-5EE7-4BC5-A35D-B0F93DD36269}"/>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23" name="Slide Number Placeholder 16">
            <a:extLst>
              <a:ext uri="{FF2B5EF4-FFF2-40B4-BE49-F238E27FC236}">
                <a16:creationId xmlns:a16="http://schemas.microsoft.com/office/drawing/2014/main" id="{DC13E404-DE29-4300-A8D5-25F34585A492}"/>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4" name="Date Placeholder 14">
            <a:extLst>
              <a:ext uri="{FF2B5EF4-FFF2-40B4-BE49-F238E27FC236}">
                <a16:creationId xmlns:a16="http://schemas.microsoft.com/office/drawing/2014/main" id="{1EAC24B5-8E72-46CA-9A6A-4A6D6EA2C064}"/>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
        <p:nvSpPr>
          <p:cNvPr id="5" name="Picture Placeholder 4">
            <a:extLst>
              <a:ext uri="{FF2B5EF4-FFF2-40B4-BE49-F238E27FC236}">
                <a16:creationId xmlns:a16="http://schemas.microsoft.com/office/drawing/2014/main" id="{C1F11D19-3D38-460E-A8AF-F6A30642EC0D}"/>
              </a:ext>
            </a:extLst>
          </p:cNvPr>
          <p:cNvSpPr>
            <a:spLocks noGrp="1"/>
          </p:cNvSpPr>
          <p:nvPr>
            <p:ph type="pic" sz="quarter" idx="26"/>
          </p:nvPr>
        </p:nvSpPr>
        <p:spPr>
          <a:xfrm>
            <a:off x="4190069" y="1818852"/>
            <a:ext cx="603504" cy="603504"/>
          </a:xfrm>
          <a:prstGeom prst="rect">
            <a:avLst/>
          </a:prstGeom>
        </p:spPr>
        <p:txBody>
          <a:bodyPr/>
          <a:lstStyle>
            <a:lvl1pPr marL="0" indent="0">
              <a:buNone/>
              <a:defRPr sz="1050">
                <a:solidFill>
                  <a:schemeClr val="bg1"/>
                </a:solidFill>
              </a:defRPr>
            </a:lvl1pPr>
          </a:lstStyle>
          <a:p>
            <a:r>
              <a:rPr lang="en-US"/>
              <a:t>Click icon to add picture</a:t>
            </a:r>
            <a:endParaRPr lang="en-US" dirty="0"/>
          </a:p>
        </p:txBody>
      </p:sp>
      <p:sp>
        <p:nvSpPr>
          <p:cNvPr id="21" name="Picture Placeholder 4">
            <a:extLst>
              <a:ext uri="{FF2B5EF4-FFF2-40B4-BE49-F238E27FC236}">
                <a16:creationId xmlns:a16="http://schemas.microsoft.com/office/drawing/2014/main" id="{F915DDB2-3A13-4240-8ECB-677499946C14}"/>
              </a:ext>
            </a:extLst>
          </p:cNvPr>
          <p:cNvSpPr>
            <a:spLocks noGrp="1"/>
          </p:cNvSpPr>
          <p:nvPr>
            <p:ph type="pic" sz="quarter" idx="27"/>
          </p:nvPr>
        </p:nvSpPr>
        <p:spPr>
          <a:xfrm>
            <a:off x="7913979" y="1818852"/>
            <a:ext cx="603504" cy="603504"/>
          </a:xfrm>
          <a:prstGeom prst="rect">
            <a:avLst/>
          </a:prstGeom>
        </p:spPr>
        <p:txBody>
          <a:bodyPr/>
          <a:lstStyle>
            <a:lvl1pPr marL="0" indent="0">
              <a:buNone/>
              <a:defRPr sz="1050">
                <a:solidFill>
                  <a:schemeClr val="bg1"/>
                </a:solidFill>
              </a:defRPr>
            </a:lvl1pPr>
          </a:lstStyle>
          <a:p>
            <a:r>
              <a:rPr lang="en-US"/>
              <a:t>Click icon to add picture</a:t>
            </a:r>
            <a:endParaRPr lang="en-US" dirty="0"/>
          </a:p>
        </p:txBody>
      </p:sp>
      <p:sp>
        <p:nvSpPr>
          <p:cNvPr id="25" name="Picture Placeholder 4">
            <a:extLst>
              <a:ext uri="{FF2B5EF4-FFF2-40B4-BE49-F238E27FC236}">
                <a16:creationId xmlns:a16="http://schemas.microsoft.com/office/drawing/2014/main" id="{E9059CA0-144F-4780-BA0D-005B827AAECE}"/>
              </a:ext>
            </a:extLst>
          </p:cNvPr>
          <p:cNvSpPr>
            <a:spLocks noGrp="1"/>
          </p:cNvSpPr>
          <p:nvPr>
            <p:ph type="pic" sz="quarter" idx="28"/>
          </p:nvPr>
        </p:nvSpPr>
        <p:spPr>
          <a:xfrm>
            <a:off x="4190069" y="4281832"/>
            <a:ext cx="603504" cy="603504"/>
          </a:xfrm>
          <a:prstGeom prst="rect">
            <a:avLst/>
          </a:prstGeom>
        </p:spPr>
        <p:txBody>
          <a:bodyPr/>
          <a:lstStyle>
            <a:lvl1pPr marL="0" indent="0">
              <a:buNone/>
              <a:defRPr sz="1050">
                <a:solidFill>
                  <a:schemeClr val="bg1"/>
                </a:solidFill>
              </a:defRPr>
            </a:lvl1pPr>
          </a:lstStyle>
          <a:p>
            <a:r>
              <a:rPr lang="en-US"/>
              <a:t>Click icon to add picture</a:t>
            </a:r>
            <a:endParaRPr lang="en-US" dirty="0"/>
          </a:p>
        </p:txBody>
      </p:sp>
      <p:sp>
        <p:nvSpPr>
          <p:cNvPr id="26" name="Picture Placeholder 4">
            <a:extLst>
              <a:ext uri="{FF2B5EF4-FFF2-40B4-BE49-F238E27FC236}">
                <a16:creationId xmlns:a16="http://schemas.microsoft.com/office/drawing/2014/main" id="{B770164C-988C-4217-B0E9-7D0DC17C8BC6}"/>
              </a:ext>
            </a:extLst>
          </p:cNvPr>
          <p:cNvSpPr>
            <a:spLocks noGrp="1"/>
          </p:cNvSpPr>
          <p:nvPr>
            <p:ph type="pic" sz="quarter" idx="29"/>
          </p:nvPr>
        </p:nvSpPr>
        <p:spPr>
          <a:xfrm>
            <a:off x="7908115" y="4294030"/>
            <a:ext cx="603504" cy="603504"/>
          </a:xfrm>
          <a:prstGeom prst="rect">
            <a:avLst/>
          </a:prstGeom>
        </p:spPr>
        <p:txBody>
          <a:bodyPr/>
          <a:lstStyle>
            <a:lvl1pPr marL="0" indent="0">
              <a:buNone/>
              <a:defRPr sz="105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64132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D540A63-9BB9-478A-BE65-7A901018323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767FB1D5-16C4-4AAC-9E31-560F596F8D5E}"/>
              </a:ext>
            </a:extLst>
          </p:cNvPr>
          <p:cNvSpPr>
            <a:spLocks noGrp="1"/>
          </p:cNvSpPr>
          <p:nvPr>
            <p:ph type="title" hasCustomPrompt="1"/>
          </p:nvPr>
        </p:nvSpPr>
        <p:spPr>
          <a:xfrm>
            <a:off x="3672555" y="1823626"/>
            <a:ext cx="4569572" cy="580029"/>
          </a:xfrm>
          <a:prstGeom prst="rect">
            <a:avLst/>
          </a:prstGeom>
        </p:spPr>
        <p:txBody>
          <a:bodyPr/>
          <a:lstStyle>
            <a:lvl1pPr>
              <a:defRPr sz="2800" cap="all" spc="400" baseline="0">
                <a:solidFill>
                  <a:schemeClr val="bg1"/>
                </a:solidFill>
              </a:defRPr>
            </a:lvl1pPr>
          </a:lstStyle>
          <a:p>
            <a:r>
              <a:rPr lang="en-US" dirty="0"/>
              <a:t>Click to add title</a:t>
            </a:r>
          </a:p>
        </p:txBody>
      </p:sp>
      <p:sp>
        <p:nvSpPr>
          <p:cNvPr id="27" name="Text Placeholder 14">
            <a:extLst>
              <a:ext uri="{FF2B5EF4-FFF2-40B4-BE49-F238E27FC236}">
                <a16:creationId xmlns:a16="http://schemas.microsoft.com/office/drawing/2014/main" id="{C269BEF2-E65B-4046-B8D1-1E5DC6D58296}"/>
              </a:ext>
            </a:extLst>
          </p:cNvPr>
          <p:cNvSpPr>
            <a:spLocks noGrp="1"/>
          </p:cNvSpPr>
          <p:nvPr>
            <p:ph type="body" sz="quarter" idx="22" hasCustomPrompt="1"/>
          </p:nvPr>
        </p:nvSpPr>
        <p:spPr>
          <a:xfrm>
            <a:off x="2956595" y="2807310"/>
            <a:ext cx="5824073" cy="1940149"/>
          </a:xfrm>
          <a:prstGeom prst="rect">
            <a:avLst/>
          </a:prstGeom>
        </p:spPr>
        <p:txBody>
          <a:bodyPr anchor="t"/>
          <a:lstStyle>
            <a:lvl1pPr marL="0" indent="0" algn="ctr">
              <a:lnSpc>
                <a:spcPct val="200000"/>
              </a:lnSpc>
              <a:spcBef>
                <a:spcPts val="0"/>
              </a:spcBef>
              <a:buNone/>
              <a:defRPr sz="1800" cap="none" spc="200" baseline="0">
                <a:solidFill>
                  <a:schemeClr val="bg1"/>
                </a:solidFill>
                <a:latin typeface="+mn-lt"/>
              </a:defRPr>
            </a:lvl1pPr>
          </a:lstStyle>
          <a:p>
            <a:pPr lvl="0"/>
            <a:r>
              <a:rPr lang="en-US" dirty="0"/>
              <a:t>Click to add title</a:t>
            </a:r>
          </a:p>
        </p:txBody>
      </p:sp>
      <p:sp>
        <p:nvSpPr>
          <p:cNvPr id="18" name="Footer Placeholder 15">
            <a:extLst>
              <a:ext uri="{FF2B5EF4-FFF2-40B4-BE49-F238E27FC236}">
                <a16:creationId xmlns:a16="http://schemas.microsoft.com/office/drawing/2014/main" id="{D89CE923-C669-4E0E-8161-BB328133EE8B}"/>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9" name="Slide Number Placeholder 16">
            <a:extLst>
              <a:ext uri="{FF2B5EF4-FFF2-40B4-BE49-F238E27FC236}">
                <a16:creationId xmlns:a16="http://schemas.microsoft.com/office/drawing/2014/main" id="{C820EE41-4997-4CD3-B951-56ECA884252E}"/>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0" name="Date Placeholder 14">
            <a:extLst>
              <a:ext uri="{FF2B5EF4-FFF2-40B4-BE49-F238E27FC236}">
                <a16:creationId xmlns:a16="http://schemas.microsoft.com/office/drawing/2014/main" id="{A2A3BC0C-B522-4DA2-BBC0-AC180D8B2C9A}"/>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231913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F31BC2D-187A-4ED3-8D67-C55187E532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947F2F5-8E72-425B-A8C2-2B3262F73021}"/>
              </a:ext>
            </a:extLst>
          </p:cNvPr>
          <p:cNvSpPr>
            <a:spLocks noGrp="1"/>
          </p:cNvSpPr>
          <p:nvPr>
            <p:ph type="title" hasCustomPrompt="1"/>
          </p:nvPr>
        </p:nvSpPr>
        <p:spPr>
          <a:xfrm>
            <a:off x="5425440" y="2741026"/>
            <a:ext cx="5002478" cy="2357066"/>
          </a:xfrm>
          <a:prstGeom prst="rect">
            <a:avLst/>
          </a:prstGeom>
        </p:spPr>
        <p:txBody>
          <a:bodyPr/>
          <a:lstStyle>
            <a:lvl1pPr algn="ctr">
              <a:defRPr sz="4800" cap="all" spc="400" baseline="0">
                <a:solidFill>
                  <a:schemeClr val="accent6"/>
                </a:solidFill>
              </a:defRPr>
            </a:lvl1pPr>
          </a:lstStyle>
          <a:p>
            <a:r>
              <a:rPr lang="en-US" dirty="0"/>
              <a:t>Click to add title</a:t>
            </a:r>
          </a:p>
        </p:txBody>
      </p:sp>
    </p:spTree>
    <p:extLst>
      <p:ext uri="{BB962C8B-B14F-4D97-AF65-F5344CB8AC3E}">
        <p14:creationId xmlns:p14="http://schemas.microsoft.com/office/powerpoint/2010/main" val="4250547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490FC0B-50EB-42D6-A2A5-E02EE642E2E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16" name="Title 15">
            <a:extLst>
              <a:ext uri="{FF2B5EF4-FFF2-40B4-BE49-F238E27FC236}">
                <a16:creationId xmlns:a16="http://schemas.microsoft.com/office/drawing/2014/main" id="{04AFCE56-D794-4638-A3EC-63DCFB4B6F0D}"/>
              </a:ext>
            </a:extLst>
          </p:cNvPr>
          <p:cNvSpPr>
            <a:spLocks noGrp="1"/>
          </p:cNvSpPr>
          <p:nvPr>
            <p:ph type="title" hasCustomPrompt="1"/>
          </p:nvPr>
        </p:nvSpPr>
        <p:spPr>
          <a:xfrm>
            <a:off x="965511" y="760406"/>
            <a:ext cx="5424988" cy="579245"/>
          </a:xfrm>
          <a:prstGeom prst="rect">
            <a:avLst/>
          </a:prstGeom>
        </p:spPr>
        <p:txBody>
          <a:bodyPr/>
          <a:lstStyle>
            <a:lvl1pPr>
              <a:defRPr sz="2800" cap="all" spc="400" baseline="0">
                <a:solidFill>
                  <a:schemeClr val="bg1"/>
                </a:solidFill>
              </a:defRPr>
            </a:lvl1pPr>
          </a:lstStyle>
          <a:p>
            <a:r>
              <a:rPr lang="en-US" dirty="0"/>
              <a:t>Click to add title</a:t>
            </a:r>
          </a:p>
        </p:txBody>
      </p:sp>
      <p:sp>
        <p:nvSpPr>
          <p:cNvPr id="10" name="Text Placeholder 14">
            <a:extLst>
              <a:ext uri="{FF2B5EF4-FFF2-40B4-BE49-F238E27FC236}">
                <a16:creationId xmlns:a16="http://schemas.microsoft.com/office/drawing/2014/main" id="{318D6597-136D-4434-B628-D387BBEEC3C5}"/>
              </a:ext>
            </a:extLst>
          </p:cNvPr>
          <p:cNvSpPr>
            <a:spLocks noGrp="1"/>
          </p:cNvSpPr>
          <p:nvPr>
            <p:ph type="body" sz="quarter" idx="12" hasCustomPrompt="1"/>
          </p:nvPr>
        </p:nvSpPr>
        <p:spPr>
          <a:xfrm>
            <a:off x="965511" y="3417877"/>
            <a:ext cx="2806280"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11" name="Text Placeholder 14">
            <a:extLst>
              <a:ext uri="{FF2B5EF4-FFF2-40B4-BE49-F238E27FC236}">
                <a16:creationId xmlns:a16="http://schemas.microsoft.com/office/drawing/2014/main" id="{0691DF94-6587-4325-9C04-970034F1A85C}"/>
              </a:ext>
            </a:extLst>
          </p:cNvPr>
          <p:cNvSpPr>
            <a:spLocks noGrp="1"/>
          </p:cNvSpPr>
          <p:nvPr>
            <p:ph type="body" sz="quarter" idx="13" hasCustomPrompt="1"/>
          </p:nvPr>
        </p:nvSpPr>
        <p:spPr>
          <a:xfrm>
            <a:off x="965511" y="3766050"/>
            <a:ext cx="2806280" cy="1148945"/>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12" name="Text Placeholder 14">
            <a:extLst>
              <a:ext uri="{FF2B5EF4-FFF2-40B4-BE49-F238E27FC236}">
                <a16:creationId xmlns:a16="http://schemas.microsoft.com/office/drawing/2014/main" id="{A3CE4E75-7868-44AD-9AF2-753E07BE78A3}"/>
              </a:ext>
            </a:extLst>
          </p:cNvPr>
          <p:cNvSpPr>
            <a:spLocks noGrp="1"/>
          </p:cNvSpPr>
          <p:nvPr>
            <p:ph type="body" sz="quarter" idx="14" hasCustomPrompt="1"/>
          </p:nvPr>
        </p:nvSpPr>
        <p:spPr>
          <a:xfrm>
            <a:off x="4514520" y="3400925"/>
            <a:ext cx="2806280"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13" name="Text Placeholder 14">
            <a:extLst>
              <a:ext uri="{FF2B5EF4-FFF2-40B4-BE49-F238E27FC236}">
                <a16:creationId xmlns:a16="http://schemas.microsoft.com/office/drawing/2014/main" id="{8A9FE9C2-0801-4D41-A54B-E00BC7AB7C16}"/>
              </a:ext>
            </a:extLst>
          </p:cNvPr>
          <p:cNvSpPr>
            <a:spLocks noGrp="1"/>
          </p:cNvSpPr>
          <p:nvPr>
            <p:ph type="body" sz="quarter" idx="15" hasCustomPrompt="1"/>
          </p:nvPr>
        </p:nvSpPr>
        <p:spPr>
          <a:xfrm>
            <a:off x="4514520" y="3749098"/>
            <a:ext cx="2806280" cy="1148945"/>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14" name="Text Placeholder 14">
            <a:extLst>
              <a:ext uri="{FF2B5EF4-FFF2-40B4-BE49-F238E27FC236}">
                <a16:creationId xmlns:a16="http://schemas.microsoft.com/office/drawing/2014/main" id="{632FBCC2-2CDB-448A-AA61-8D99495226AF}"/>
              </a:ext>
            </a:extLst>
          </p:cNvPr>
          <p:cNvSpPr>
            <a:spLocks noGrp="1"/>
          </p:cNvSpPr>
          <p:nvPr>
            <p:ph type="body" sz="quarter" idx="16" hasCustomPrompt="1"/>
          </p:nvPr>
        </p:nvSpPr>
        <p:spPr>
          <a:xfrm>
            <a:off x="8063529" y="3400925"/>
            <a:ext cx="2692240"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15" name="Text Placeholder 14">
            <a:extLst>
              <a:ext uri="{FF2B5EF4-FFF2-40B4-BE49-F238E27FC236}">
                <a16:creationId xmlns:a16="http://schemas.microsoft.com/office/drawing/2014/main" id="{7F6A4D9D-1690-4C0A-9F62-1FE93C0145FC}"/>
              </a:ext>
            </a:extLst>
          </p:cNvPr>
          <p:cNvSpPr>
            <a:spLocks noGrp="1"/>
          </p:cNvSpPr>
          <p:nvPr>
            <p:ph type="body" sz="quarter" idx="17" hasCustomPrompt="1"/>
          </p:nvPr>
        </p:nvSpPr>
        <p:spPr>
          <a:xfrm>
            <a:off x="8063529" y="3749098"/>
            <a:ext cx="2692240" cy="1148945"/>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20" name="Footer Placeholder 15">
            <a:extLst>
              <a:ext uri="{FF2B5EF4-FFF2-40B4-BE49-F238E27FC236}">
                <a16:creationId xmlns:a16="http://schemas.microsoft.com/office/drawing/2014/main" id="{48863DDD-C3CC-439D-B738-34F6E8960AFF}"/>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21" name="Slide Number Placeholder 16">
            <a:extLst>
              <a:ext uri="{FF2B5EF4-FFF2-40B4-BE49-F238E27FC236}">
                <a16:creationId xmlns:a16="http://schemas.microsoft.com/office/drawing/2014/main" id="{A4788388-29C8-4E9F-BF82-A1648088A8B0}"/>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2" name="Date Placeholder 14">
            <a:extLst>
              <a:ext uri="{FF2B5EF4-FFF2-40B4-BE49-F238E27FC236}">
                <a16:creationId xmlns:a16="http://schemas.microsoft.com/office/drawing/2014/main" id="{5E6E1CB5-0E5F-4B44-8044-4010565FCF6D}"/>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238528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pportunity Overview">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E96CB8F-A88F-40C3-A65B-8C33A16A0C2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086E70-8E77-436D-93CE-4BCD3EC94BEA}"/>
              </a:ext>
            </a:extLst>
          </p:cNvPr>
          <p:cNvSpPr>
            <a:spLocks noGrp="1"/>
          </p:cNvSpPr>
          <p:nvPr>
            <p:ph type="title" hasCustomPrompt="1"/>
          </p:nvPr>
        </p:nvSpPr>
        <p:spPr>
          <a:xfrm>
            <a:off x="5029799" y="1380501"/>
            <a:ext cx="5097428" cy="991689"/>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10" name="Text Placeholder 10">
            <a:extLst>
              <a:ext uri="{FF2B5EF4-FFF2-40B4-BE49-F238E27FC236}">
                <a16:creationId xmlns:a16="http://schemas.microsoft.com/office/drawing/2014/main" id="{C95B0D27-123C-4F09-AEDC-7874964B77BC}"/>
              </a:ext>
            </a:extLst>
          </p:cNvPr>
          <p:cNvSpPr>
            <a:spLocks noGrp="1"/>
          </p:cNvSpPr>
          <p:nvPr>
            <p:ph type="body" sz="quarter" idx="14" hasCustomPrompt="1"/>
          </p:nvPr>
        </p:nvSpPr>
        <p:spPr>
          <a:xfrm>
            <a:off x="692337" y="3400981"/>
            <a:ext cx="2693128" cy="991689"/>
          </a:xfrm>
          <a:prstGeom prst="rect">
            <a:avLst/>
          </a:prstGeom>
        </p:spPr>
        <p:txBody>
          <a:bodyPr anchor="b"/>
          <a:lstStyle>
            <a:lvl1pPr marL="0" indent="0" algn="l">
              <a:buNone/>
              <a:defRPr sz="5400" kern="0" cap="all" spc="400" baseline="0">
                <a:solidFill>
                  <a:schemeClr val="accent6"/>
                </a:solidFill>
                <a:latin typeface="+mj-lt"/>
              </a:defRPr>
            </a:lvl1pPr>
          </a:lstStyle>
          <a:p>
            <a:pPr lvl="0"/>
            <a:r>
              <a:rPr lang="en-US" dirty="0"/>
              <a:t>Add title</a:t>
            </a:r>
          </a:p>
        </p:txBody>
      </p:sp>
      <p:sp>
        <p:nvSpPr>
          <p:cNvPr id="13" name="Text Placeholder 14">
            <a:extLst>
              <a:ext uri="{FF2B5EF4-FFF2-40B4-BE49-F238E27FC236}">
                <a16:creationId xmlns:a16="http://schemas.microsoft.com/office/drawing/2014/main" id="{F3772143-8573-4FED-977E-651FC59C168F}"/>
              </a:ext>
            </a:extLst>
          </p:cNvPr>
          <p:cNvSpPr>
            <a:spLocks noGrp="1"/>
          </p:cNvSpPr>
          <p:nvPr>
            <p:ph type="body" sz="quarter" idx="20" hasCustomPrompt="1"/>
          </p:nvPr>
        </p:nvSpPr>
        <p:spPr>
          <a:xfrm>
            <a:off x="692336" y="4670980"/>
            <a:ext cx="2693129" cy="1151633"/>
          </a:xfrm>
          <a:prstGeom prst="rect">
            <a:avLst/>
          </a:prstGeom>
        </p:spPr>
        <p:txBody>
          <a:bodyPr anchor="t"/>
          <a:lstStyle>
            <a:lvl1pPr marL="0" indent="0" algn="l">
              <a:lnSpc>
                <a:spcPct val="150000"/>
              </a:lnSpc>
              <a:spcBef>
                <a:spcPts val="0"/>
              </a:spcBef>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5" name="Text Placeholder 10">
            <a:extLst>
              <a:ext uri="{FF2B5EF4-FFF2-40B4-BE49-F238E27FC236}">
                <a16:creationId xmlns:a16="http://schemas.microsoft.com/office/drawing/2014/main" id="{4FD80858-A8CA-496F-8CC0-5ACDBE65112A}"/>
              </a:ext>
            </a:extLst>
          </p:cNvPr>
          <p:cNvSpPr>
            <a:spLocks noGrp="1"/>
          </p:cNvSpPr>
          <p:nvPr>
            <p:ph type="body" sz="quarter" idx="24" hasCustomPrompt="1"/>
          </p:nvPr>
        </p:nvSpPr>
        <p:spPr>
          <a:xfrm>
            <a:off x="3587933" y="3400981"/>
            <a:ext cx="2693128" cy="991689"/>
          </a:xfrm>
          <a:prstGeom prst="rect">
            <a:avLst/>
          </a:prstGeom>
        </p:spPr>
        <p:txBody>
          <a:bodyPr anchor="b"/>
          <a:lstStyle>
            <a:lvl1pPr marL="0" indent="0" algn="l">
              <a:buNone/>
              <a:defRPr sz="5400" kern="0" cap="all" spc="400" baseline="0">
                <a:solidFill>
                  <a:schemeClr val="accent6"/>
                </a:solidFill>
                <a:latin typeface="+mj-lt"/>
              </a:defRPr>
            </a:lvl1pPr>
          </a:lstStyle>
          <a:p>
            <a:pPr lvl="0"/>
            <a:r>
              <a:rPr lang="en-US" dirty="0"/>
              <a:t>Add title</a:t>
            </a:r>
          </a:p>
        </p:txBody>
      </p:sp>
      <p:sp>
        <p:nvSpPr>
          <p:cNvPr id="33" name="Text Placeholder 14">
            <a:extLst>
              <a:ext uri="{FF2B5EF4-FFF2-40B4-BE49-F238E27FC236}">
                <a16:creationId xmlns:a16="http://schemas.microsoft.com/office/drawing/2014/main" id="{2B840B1F-9319-4653-84C5-FF1FDC5E9D9A}"/>
              </a:ext>
            </a:extLst>
          </p:cNvPr>
          <p:cNvSpPr>
            <a:spLocks noGrp="1"/>
          </p:cNvSpPr>
          <p:nvPr>
            <p:ph type="body" sz="quarter" idx="21" hasCustomPrompt="1"/>
          </p:nvPr>
        </p:nvSpPr>
        <p:spPr>
          <a:xfrm>
            <a:off x="3587931" y="4670980"/>
            <a:ext cx="2693129" cy="1151633"/>
          </a:xfrm>
          <a:prstGeom prst="rect">
            <a:avLst/>
          </a:prstGeom>
        </p:spPr>
        <p:txBody>
          <a:bodyPr anchor="t"/>
          <a:lstStyle>
            <a:lvl1pPr marL="0" indent="0" algn="l">
              <a:lnSpc>
                <a:spcPct val="150000"/>
              </a:lnSpc>
              <a:spcBef>
                <a:spcPts val="0"/>
              </a:spcBef>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7" name="Text Placeholder 10">
            <a:extLst>
              <a:ext uri="{FF2B5EF4-FFF2-40B4-BE49-F238E27FC236}">
                <a16:creationId xmlns:a16="http://schemas.microsoft.com/office/drawing/2014/main" id="{0882E4D8-D2AA-4EA0-BBCE-50334E8D160C}"/>
              </a:ext>
            </a:extLst>
          </p:cNvPr>
          <p:cNvSpPr>
            <a:spLocks noGrp="1"/>
          </p:cNvSpPr>
          <p:nvPr>
            <p:ph type="body" sz="quarter" idx="25" hasCustomPrompt="1"/>
          </p:nvPr>
        </p:nvSpPr>
        <p:spPr>
          <a:xfrm>
            <a:off x="6483530" y="3400981"/>
            <a:ext cx="2693128" cy="991689"/>
          </a:xfrm>
          <a:prstGeom prst="rect">
            <a:avLst/>
          </a:prstGeom>
        </p:spPr>
        <p:txBody>
          <a:bodyPr anchor="b"/>
          <a:lstStyle>
            <a:lvl1pPr marL="0" indent="0" algn="l">
              <a:buNone/>
              <a:defRPr sz="5400" kern="0" cap="all" spc="400" baseline="0">
                <a:solidFill>
                  <a:schemeClr val="accent6"/>
                </a:solidFill>
                <a:latin typeface="+mj-lt"/>
              </a:defRPr>
            </a:lvl1pPr>
          </a:lstStyle>
          <a:p>
            <a:pPr lvl="0"/>
            <a:r>
              <a:rPr lang="en-US" dirty="0"/>
              <a:t>Add title</a:t>
            </a:r>
          </a:p>
        </p:txBody>
      </p:sp>
      <p:sp>
        <p:nvSpPr>
          <p:cNvPr id="36" name="Text Placeholder 14">
            <a:extLst>
              <a:ext uri="{FF2B5EF4-FFF2-40B4-BE49-F238E27FC236}">
                <a16:creationId xmlns:a16="http://schemas.microsoft.com/office/drawing/2014/main" id="{97EFBCD4-F812-493F-895A-3449020A0651}"/>
              </a:ext>
            </a:extLst>
          </p:cNvPr>
          <p:cNvSpPr>
            <a:spLocks noGrp="1"/>
          </p:cNvSpPr>
          <p:nvPr>
            <p:ph type="body" sz="quarter" idx="23" hasCustomPrompt="1"/>
          </p:nvPr>
        </p:nvSpPr>
        <p:spPr>
          <a:xfrm>
            <a:off x="6483528" y="4670980"/>
            <a:ext cx="2693129" cy="1151633"/>
          </a:xfrm>
          <a:prstGeom prst="rect">
            <a:avLst/>
          </a:prstGeom>
        </p:spPr>
        <p:txBody>
          <a:bodyPr anchor="t"/>
          <a:lstStyle>
            <a:lvl1pPr marL="0" indent="0" algn="l">
              <a:lnSpc>
                <a:spcPct val="150000"/>
              </a:lnSpc>
              <a:spcBef>
                <a:spcPts val="0"/>
              </a:spcBef>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0" name="Footer Placeholder 15">
            <a:extLst>
              <a:ext uri="{FF2B5EF4-FFF2-40B4-BE49-F238E27FC236}">
                <a16:creationId xmlns:a16="http://schemas.microsoft.com/office/drawing/2014/main" id="{698D43C2-06AB-4549-BCD0-CBDCA0653292}"/>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21" name="Slide Number Placeholder 16">
            <a:extLst>
              <a:ext uri="{FF2B5EF4-FFF2-40B4-BE49-F238E27FC236}">
                <a16:creationId xmlns:a16="http://schemas.microsoft.com/office/drawing/2014/main" id="{7B2AB1D3-DFF0-43A8-BDE0-52FB314E03A1}"/>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22" name="Date Placeholder 14">
            <a:extLst>
              <a:ext uri="{FF2B5EF4-FFF2-40B4-BE49-F238E27FC236}">
                <a16:creationId xmlns:a16="http://schemas.microsoft.com/office/drawing/2014/main" id="{28A81ABF-135E-483F-9992-6F79C2F559E9}"/>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dirty="0"/>
              <a:t>May 21, 20XX</a:t>
            </a:r>
          </a:p>
        </p:txBody>
      </p:sp>
    </p:spTree>
    <p:extLst>
      <p:ext uri="{BB962C8B-B14F-4D97-AF65-F5344CB8AC3E}">
        <p14:creationId xmlns:p14="http://schemas.microsoft.com/office/powerpoint/2010/main" val="3078761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Footer Placeholder 15">
            <a:extLst>
              <a:ext uri="{FF2B5EF4-FFF2-40B4-BE49-F238E27FC236}">
                <a16:creationId xmlns:a16="http://schemas.microsoft.com/office/drawing/2014/main" id="{710F293A-37AC-4A72-A56D-2A65F8EA2CEE}"/>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4" name="Slide Number Placeholder 16">
            <a:extLst>
              <a:ext uri="{FF2B5EF4-FFF2-40B4-BE49-F238E27FC236}">
                <a16:creationId xmlns:a16="http://schemas.microsoft.com/office/drawing/2014/main" id="{EE0BB053-ED5B-47E1-ABB2-815094654C14}"/>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5" name="Date Placeholder 14">
            <a:extLst>
              <a:ext uri="{FF2B5EF4-FFF2-40B4-BE49-F238E27FC236}">
                <a16:creationId xmlns:a16="http://schemas.microsoft.com/office/drawing/2014/main" id="{790B7F12-A295-4495-AE4A-7640863C8828}"/>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1322357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1C44412-AA84-403C-A202-EAB7F3C81B03}"/>
              </a:ext>
            </a:extLst>
          </p:cNvPr>
          <p:cNvSpPr>
            <a:spLocks noGrp="1"/>
          </p:cNvSpPr>
          <p:nvPr>
            <p:ph type="title"/>
          </p:nvPr>
        </p:nvSpPr>
        <p:spPr>
          <a:xfrm>
            <a:off x="825673" y="1327759"/>
            <a:ext cx="5534029" cy="1805859"/>
          </a:xfrm>
        </p:spPr>
        <p:txBody>
          <a:bodyPr/>
          <a:lstStyle/>
          <a:p>
            <a:r>
              <a:rPr lang="en-US" dirty="0"/>
              <a:t>Business Continuation</a:t>
            </a:r>
          </a:p>
        </p:txBody>
      </p:sp>
      <p:sp>
        <p:nvSpPr>
          <p:cNvPr id="13" name="Text Placeholder 12">
            <a:extLst>
              <a:ext uri="{FF2B5EF4-FFF2-40B4-BE49-F238E27FC236}">
                <a16:creationId xmlns:a16="http://schemas.microsoft.com/office/drawing/2014/main" id="{88D1462E-973D-4427-A664-EF751DF59796}"/>
              </a:ext>
            </a:extLst>
          </p:cNvPr>
          <p:cNvSpPr>
            <a:spLocks noGrp="1"/>
          </p:cNvSpPr>
          <p:nvPr>
            <p:ph type="body" sz="quarter" idx="12"/>
          </p:nvPr>
        </p:nvSpPr>
        <p:spPr>
          <a:xfrm>
            <a:off x="838934" y="3257264"/>
            <a:ext cx="4989628" cy="816022"/>
          </a:xfrm>
        </p:spPr>
        <p:txBody>
          <a:bodyPr>
            <a:normAutofit/>
          </a:bodyPr>
          <a:lstStyle/>
          <a:p>
            <a:r>
              <a:rPr lang="en-US" dirty="0"/>
              <a:t>Jim Moseley, CLU</a:t>
            </a:r>
          </a:p>
        </p:txBody>
      </p:sp>
    </p:spTree>
    <p:extLst>
      <p:ext uri="{BB962C8B-B14F-4D97-AF65-F5344CB8AC3E}">
        <p14:creationId xmlns:p14="http://schemas.microsoft.com/office/powerpoint/2010/main" val="4041433082"/>
      </p:ext>
    </p:extLst>
  </p:cSld>
  <p:clrMapOvr>
    <a:masterClrMapping/>
  </p:clrMapOvr>
  <mc:AlternateContent xmlns:mc="http://schemas.openxmlformats.org/markup-compatibility/2006">
    <mc:Choice xmlns:p14="http://schemas.microsoft.com/office/powerpoint/2010/main" Requires="p14">
      <p:transition spd="slow" p14:dur="2000" advTm="4539"/>
    </mc:Choice>
    <mc:Fallback>
      <p:transition spd="slow" advTm="453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F92EC24E-3E0A-471B-9A70-B29306D2DABB}"/>
              </a:ext>
            </a:extLst>
          </p:cNvPr>
          <p:cNvSpPr>
            <a:spLocks noGrp="1"/>
          </p:cNvSpPr>
          <p:nvPr>
            <p:ph type="title"/>
          </p:nvPr>
        </p:nvSpPr>
        <p:spPr>
          <a:xfrm>
            <a:off x="3672555" y="1823626"/>
            <a:ext cx="4569572" cy="580029"/>
          </a:xfrm>
        </p:spPr>
        <p:txBody>
          <a:bodyPr/>
          <a:lstStyle/>
          <a:p>
            <a:r>
              <a:rPr lang="en-US" dirty="0"/>
              <a:t>Problem:</a:t>
            </a:r>
          </a:p>
        </p:txBody>
      </p:sp>
      <p:sp>
        <p:nvSpPr>
          <p:cNvPr id="39" name="Text Placeholder 38">
            <a:extLst>
              <a:ext uri="{FF2B5EF4-FFF2-40B4-BE49-F238E27FC236}">
                <a16:creationId xmlns:a16="http://schemas.microsoft.com/office/drawing/2014/main" id="{2B0040E8-BBFE-4B5E-9ADF-88F6C234CBAB}"/>
              </a:ext>
            </a:extLst>
          </p:cNvPr>
          <p:cNvSpPr>
            <a:spLocks noGrp="1"/>
          </p:cNvSpPr>
          <p:nvPr>
            <p:ph type="body" sz="quarter" idx="22"/>
          </p:nvPr>
        </p:nvSpPr>
        <p:spPr>
          <a:xfrm>
            <a:off x="416460" y="2499085"/>
            <a:ext cx="11398312" cy="3756860"/>
          </a:xfrm>
        </p:spPr>
        <p:txBody>
          <a:bodyPr/>
          <a:lstStyle/>
          <a:p>
            <a:r>
              <a:rPr lang="en-US" sz="2400" dirty="0"/>
              <a:t>Your client is an owner of a business. What options does he have to get out of the business? He basically has three choices:</a:t>
            </a:r>
          </a:p>
          <a:p>
            <a:r>
              <a:rPr lang="en-US" sz="2400" b="1" dirty="0"/>
              <a:t>#1 DIE WITH IT </a:t>
            </a:r>
            <a:r>
              <a:rPr lang="en-US" sz="2400" dirty="0"/>
              <a:t>= Make it the family’s problem</a:t>
            </a:r>
          </a:p>
          <a:p>
            <a:r>
              <a:rPr lang="en-US" sz="2400" b="1" dirty="0"/>
              <a:t>#2 PASS IT ON </a:t>
            </a:r>
            <a:r>
              <a:rPr lang="en-US" sz="2400" dirty="0"/>
              <a:t>= Make it everyone’s problem</a:t>
            </a:r>
          </a:p>
          <a:p>
            <a:r>
              <a:rPr lang="en-US" sz="2400" b="1" dirty="0"/>
              <a:t>#3 </a:t>
            </a:r>
            <a:r>
              <a:rPr lang="en-US" sz="2400" dirty="0"/>
              <a:t>SELL IT = Make it buyer(s) problem</a:t>
            </a:r>
          </a:p>
          <a:p>
            <a:endParaRPr lang="en-US" dirty="0"/>
          </a:p>
          <a:p>
            <a:endParaRPr lang="en-ZA" dirty="0"/>
          </a:p>
        </p:txBody>
      </p:sp>
    </p:spTree>
    <p:extLst>
      <p:ext uri="{BB962C8B-B14F-4D97-AF65-F5344CB8AC3E}">
        <p14:creationId xmlns:p14="http://schemas.microsoft.com/office/powerpoint/2010/main" val="2011919857"/>
      </p:ext>
    </p:extLst>
  </p:cSld>
  <p:clrMapOvr>
    <a:masterClrMapping/>
  </p:clrMapOvr>
  <mc:AlternateContent xmlns:mc="http://schemas.openxmlformats.org/markup-compatibility/2006">
    <mc:Choice xmlns:p14="http://schemas.microsoft.com/office/powerpoint/2010/main" Requires="p14">
      <p:transition spd="slow" p14:dur="2000" advTm="10971"/>
    </mc:Choice>
    <mc:Fallback>
      <p:transition spd="slow" advTm="1097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8A6AD16E-8FB5-4AC7-941E-313FBED6044E}"/>
              </a:ext>
            </a:extLst>
          </p:cNvPr>
          <p:cNvSpPr>
            <a:spLocks noGrp="1"/>
          </p:cNvSpPr>
          <p:nvPr>
            <p:ph type="title"/>
          </p:nvPr>
        </p:nvSpPr>
        <p:spPr>
          <a:xfrm>
            <a:off x="5051833" y="904153"/>
            <a:ext cx="5948127" cy="1404481"/>
          </a:xfrm>
        </p:spPr>
        <p:txBody>
          <a:bodyPr/>
          <a:lstStyle/>
          <a:p>
            <a:r>
              <a:rPr lang="en-US" dirty="0"/>
              <a:t>Let’s look at these choices a little deeper</a:t>
            </a:r>
            <a:br>
              <a:rPr lang="en-US" dirty="0"/>
            </a:br>
            <a:br>
              <a:rPr lang="en-US" sz="2000" dirty="0"/>
            </a:br>
            <a:r>
              <a:rPr lang="en-US" sz="2000" dirty="0"/>
              <a:t>Choice #1</a:t>
            </a:r>
            <a:endParaRPr lang="en-US" dirty="0"/>
          </a:p>
        </p:txBody>
      </p:sp>
      <p:sp>
        <p:nvSpPr>
          <p:cNvPr id="22" name="Text Placeholder 21">
            <a:extLst>
              <a:ext uri="{FF2B5EF4-FFF2-40B4-BE49-F238E27FC236}">
                <a16:creationId xmlns:a16="http://schemas.microsoft.com/office/drawing/2014/main" id="{A3F3E4C8-A3E9-4D1E-AAF8-A6C4EF21F04E}"/>
              </a:ext>
            </a:extLst>
          </p:cNvPr>
          <p:cNvSpPr>
            <a:spLocks noGrp="1"/>
          </p:cNvSpPr>
          <p:nvPr>
            <p:ph type="body" sz="quarter" idx="14"/>
          </p:nvPr>
        </p:nvSpPr>
        <p:spPr>
          <a:xfrm>
            <a:off x="5365779" y="2491400"/>
            <a:ext cx="6605827" cy="2685510"/>
          </a:xfrm>
        </p:spPr>
        <p:txBody>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rPr>
              <a:t>DIE WITH IT= Now the family has to make a decision to sell or to keep within the family. If they choose to sell it, to whom?  What will the value of a business be in a fire sale? They lose the ongoing family income and possibly have to liquidate the business, maybe losing 50% of the value</a:t>
            </a:r>
            <a:r>
              <a:rPr lang="en-US" sz="1800" dirty="0">
                <a:effectLst/>
                <a:latin typeface="Calibri" panose="020F0502020204030204" pitchFamily="34" charset="0"/>
                <a:ea typeface="Calibri" panose="020F0502020204030204" pitchFamily="34" charset="0"/>
              </a:rPr>
              <a:t>.</a:t>
            </a:r>
          </a:p>
          <a:p>
            <a:endParaRPr lang="en-US" dirty="0"/>
          </a:p>
        </p:txBody>
      </p:sp>
    </p:spTree>
    <p:extLst>
      <p:ext uri="{BB962C8B-B14F-4D97-AF65-F5344CB8AC3E}">
        <p14:creationId xmlns:p14="http://schemas.microsoft.com/office/powerpoint/2010/main" val="2946034355"/>
      </p:ext>
    </p:extLst>
  </p:cSld>
  <p:clrMapOvr>
    <a:masterClrMapping/>
  </p:clrMapOvr>
  <mc:AlternateContent xmlns:mc="http://schemas.openxmlformats.org/markup-compatibility/2006">
    <mc:Choice xmlns:p14="http://schemas.microsoft.com/office/powerpoint/2010/main" Requires="p14">
      <p:transition spd="slow" p14:dur="2000" advTm="10826"/>
    </mc:Choice>
    <mc:Fallback>
      <p:transition spd="slow" advTm="1082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8A6AD16E-8FB5-4AC7-941E-313FBED6044E}"/>
              </a:ext>
            </a:extLst>
          </p:cNvPr>
          <p:cNvSpPr>
            <a:spLocks noGrp="1"/>
          </p:cNvSpPr>
          <p:nvPr>
            <p:ph type="title"/>
          </p:nvPr>
        </p:nvSpPr>
        <p:spPr>
          <a:xfrm>
            <a:off x="5051833" y="904153"/>
            <a:ext cx="5948127" cy="1404481"/>
          </a:xfrm>
        </p:spPr>
        <p:txBody>
          <a:bodyPr/>
          <a:lstStyle/>
          <a:p>
            <a:r>
              <a:rPr lang="en-US" dirty="0"/>
              <a:t>Let’s look at these choices a little deeper</a:t>
            </a:r>
            <a:br>
              <a:rPr lang="en-US" dirty="0"/>
            </a:br>
            <a:br>
              <a:rPr lang="en-US" sz="2000" dirty="0"/>
            </a:br>
            <a:r>
              <a:rPr lang="en-US" sz="2000" dirty="0"/>
              <a:t>Choice #2</a:t>
            </a:r>
            <a:endParaRPr lang="en-US" dirty="0"/>
          </a:p>
        </p:txBody>
      </p:sp>
      <p:sp>
        <p:nvSpPr>
          <p:cNvPr id="22" name="Text Placeholder 21">
            <a:extLst>
              <a:ext uri="{FF2B5EF4-FFF2-40B4-BE49-F238E27FC236}">
                <a16:creationId xmlns:a16="http://schemas.microsoft.com/office/drawing/2014/main" id="{A3F3E4C8-A3E9-4D1E-AAF8-A6C4EF21F04E}"/>
              </a:ext>
            </a:extLst>
          </p:cNvPr>
          <p:cNvSpPr>
            <a:spLocks noGrp="1"/>
          </p:cNvSpPr>
          <p:nvPr>
            <p:ph type="body" sz="quarter" idx="14"/>
          </p:nvPr>
        </p:nvSpPr>
        <p:spPr>
          <a:xfrm>
            <a:off x="6471139" y="2407135"/>
            <a:ext cx="5233182" cy="4007733"/>
          </a:xfrm>
        </p:spPr>
        <p:txBody>
          <a:bodyPr/>
          <a:lstStyle/>
          <a:p>
            <a:r>
              <a:rPr lang="en-US" sz="2400" dirty="0">
                <a:latin typeface="Calibri" panose="020F0502020204030204" pitchFamily="34" charset="0"/>
                <a:ea typeface="Calibri" panose="020F0502020204030204" pitchFamily="34" charset="0"/>
              </a:rPr>
              <a:t>P</a:t>
            </a:r>
            <a:r>
              <a:rPr lang="en-US" sz="2400" dirty="0">
                <a:effectLst/>
                <a:latin typeface="Calibri" panose="020F0502020204030204" pitchFamily="34" charset="0"/>
                <a:ea typeface="Calibri" panose="020F0502020204030204" pitchFamily="34" charset="0"/>
              </a:rPr>
              <a:t>ASS IT ON = Who inherits the family business?  Are all members of the family interested/capable?  What do you do for family members that have NO INTEREST in business?  Extra dollar inheritance or have the sibling running the business have to share profits from his work.</a:t>
            </a:r>
          </a:p>
          <a:p>
            <a:endParaRPr lang="en-US" dirty="0"/>
          </a:p>
        </p:txBody>
      </p:sp>
    </p:spTree>
    <p:extLst>
      <p:ext uri="{BB962C8B-B14F-4D97-AF65-F5344CB8AC3E}">
        <p14:creationId xmlns:p14="http://schemas.microsoft.com/office/powerpoint/2010/main" val="3928769041"/>
      </p:ext>
    </p:extLst>
  </p:cSld>
  <p:clrMapOvr>
    <a:masterClrMapping/>
  </p:clrMapOvr>
  <mc:AlternateContent xmlns:mc="http://schemas.openxmlformats.org/markup-compatibility/2006">
    <mc:Choice xmlns:p14="http://schemas.microsoft.com/office/powerpoint/2010/main" Requires="p14">
      <p:transition spd="slow" p14:dur="2000" advTm="11231"/>
    </mc:Choice>
    <mc:Fallback>
      <p:transition spd="slow" advTm="1123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8A6AD16E-8FB5-4AC7-941E-313FBED6044E}"/>
              </a:ext>
            </a:extLst>
          </p:cNvPr>
          <p:cNvSpPr>
            <a:spLocks noGrp="1"/>
          </p:cNvSpPr>
          <p:nvPr>
            <p:ph type="title"/>
          </p:nvPr>
        </p:nvSpPr>
        <p:spPr>
          <a:xfrm>
            <a:off x="5051833" y="904153"/>
            <a:ext cx="5948127" cy="1404481"/>
          </a:xfrm>
        </p:spPr>
        <p:txBody>
          <a:bodyPr/>
          <a:lstStyle/>
          <a:p>
            <a:r>
              <a:rPr lang="en-US" dirty="0"/>
              <a:t>Let’s look at these choices a little deeper</a:t>
            </a:r>
            <a:br>
              <a:rPr lang="en-US" dirty="0"/>
            </a:br>
            <a:br>
              <a:rPr lang="en-US" sz="2000" dirty="0"/>
            </a:br>
            <a:r>
              <a:rPr lang="en-US" sz="2000" dirty="0"/>
              <a:t>Choice #3</a:t>
            </a:r>
            <a:endParaRPr lang="en-US" dirty="0"/>
          </a:p>
        </p:txBody>
      </p:sp>
      <p:sp>
        <p:nvSpPr>
          <p:cNvPr id="22" name="Text Placeholder 21">
            <a:extLst>
              <a:ext uri="{FF2B5EF4-FFF2-40B4-BE49-F238E27FC236}">
                <a16:creationId xmlns:a16="http://schemas.microsoft.com/office/drawing/2014/main" id="{A3F3E4C8-A3E9-4D1E-AAF8-A6C4EF21F04E}"/>
              </a:ext>
            </a:extLst>
          </p:cNvPr>
          <p:cNvSpPr>
            <a:spLocks noGrp="1"/>
          </p:cNvSpPr>
          <p:nvPr>
            <p:ph type="body" sz="quarter" idx="14"/>
          </p:nvPr>
        </p:nvSpPr>
        <p:spPr>
          <a:xfrm>
            <a:off x="6311240" y="2426068"/>
            <a:ext cx="5631256" cy="2976542"/>
          </a:xfrm>
        </p:spPr>
        <p:txBody>
          <a:bodyPr/>
          <a:lstStyle/>
          <a:p>
            <a:pPr marL="0" marR="0">
              <a:spcBef>
                <a:spcPts val="0"/>
              </a:spcBef>
              <a:spcAft>
                <a:spcPts val="0"/>
              </a:spcAft>
            </a:pPr>
            <a:r>
              <a:rPr lang="en-US" sz="2600" dirty="0">
                <a:effectLst/>
                <a:latin typeface="Calibri" panose="020F0502020204030204" pitchFamily="34" charset="0"/>
                <a:ea typeface="Calibri" panose="020F0502020204030204" pitchFamily="34" charset="0"/>
              </a:rPr>
              <a:t>SELL IT = The buyer now has to deal with the business going forward.  The family will have the sale price to try to generate an income flow for their future.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dirty="0"/>
          </a:p>
        </p:txBody>
      </p:sp>
    </p:spTree>
    <p:extLst>
      <p:ext uri="{BB962C8B-B14F-4D97-AF65-F5344CB8AC3E}">
        <p14:creationId xmlns:p14="http://schemas.microsoft.com/office/powerpoint/2010/main" val="2390719532"/>
      </p:ext>
    </p:extLst>
  </p:cSld>
  <p:clrMapOvr>
    <a:masterClrMapping/>
  </p:clrMapOvr>
  <mc:AlternateContent xmlns:mc="http://schemas.openxmlformats.org/markup-compatibility/2006">
    <mc:Choice xmlns:p14="http://schemas.microsoft.com/office/powerpoint/2010/main" Requires="p14">
      <p:transition spd="slow" p14:dur="2000" advTm="10620"/>
    </mc:Choice>
    <mc:Fallback>
      <p:transition spd="slow" advTm="1062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7E8F-A9A3-85AB-235A-FDCA5BA47EE6}"/>
              </a:ext>
            </a:extLst>
          </p:cNvPr>
          <p:cNvSpPr>
            <a:spLocks noGrp="1"/>
          </p:cNvSpPr>
          <p:nvPr>
            <p:ph type="title"/>
          </p:nvPr>
        </p:nvSpPr>
        <p:spPr>
          <a:xfrm>
            <a:off x="351692" y="527542"/>
            <a:ext cx="7996181" cy="1188716"/>
          </a:xfrm>
        </p:spPr>
        <p:txBody>
          <a:bodyPr/>
          <a:lstStyle/>
          <a:p>
            <a:r>
              <a:rPr lang="en-US" sz="3600" dirty="0"/>
              <a:t>Life insurance can smooth out the problems </a:t>
            </a:r>
          </a:p>
        </p:txBody>
      </p:sp>
      <p:sp>
        <p:nvSpPr>
          <p:cNvPr id="3" name="Content Placeholder 2">
            <a:extLst>
              <a:ext uri="{FF2B5EF4-FFF2-40B4-BE49-F238E27FC236}">
                <a16:creationId xmlns:a16="http://schemas.microsoft.com/office/drawing/2014/main" id="{984F1061-E805-0503-3EED-F0FBED7B86C4}"/>
              </a:ext>
            </a:extLst>
          </p:cNvPr>
          <p:cNvSpPr>
            <a:spLocks noGrp="1"/>
          </p:cNvSpPr>
          <p:nvPr>
            <p:ph sz="quarter" idx="10"/>
          </p:nvPr>
        </p:nvSpPr>
        <p:spPr>
          <a:xfrm>
            <a:off x="692948" y="2183790"/>
            <a:ext cx="9154437" cy="4146667"/>
          </a:xfrm>
        </p:spPr>
        <p:txBody>
          <a:bodyPr/>
          <a:lstStyle/>
          <a:p>
            <a:r>
              <a:rPr lang="en-US" sz="4400" dirty="0"/>
              <a:t>Providing $$$ to allow time….</a:t>
            </a:r>
          </a:p>
          <a:p>
            <a:pPr lvl="1"/>
            <a:r>
              <a:rPr lang="en-US" sz="4400" dirty="0"/>
              <a:t>Time to make decisions</a:t>
            </a:r>
          </a:p>
          <a:p>
            <a:pPr lvl="1"/>
            <a:r>
              <a:rPr lang="en-US" sz="4400" dirty="0"/>
              <a:t>Time to equalize inheritance</a:t>
            </a:r>
          </a:p>
          <a:p>
            <a:pPr lvl="1"/>
            <a:r>
              <a:rPr lang="en-US" sz="4400" dirty="0"/>
              <a:t>Time to replace value to the loved ones </a:t>
            </a:r>
          </a:p>
        </p:txBody>
      </p:sp>
      <p:sp>
        <p:nvSpPr>
          <p:cNvPr id="4" name="Footer Placeholder 3">
            <a:extLst>
              <a:ext uri="{FF2B5EF4-FFF2-40B4-BE49-F238E27FC236}">
                <a16:creationId xmlns:a16="http://schemas.microsoft.com/office/drawing/2014/main" id="{01465E2D-FE48-89D6-E8FC-DF94B92F1DB4}"/>
              </a:ext>
            </a:extLst>
          </p:cNvPr>
          <p:cNvSpPr>
            <a:spLocks noGrp="1"/>
          </p:cNvSpPr>
          <p:nvPr>
            <p:ph type="ftr" sz="quarter" idx="3"/>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77813A5-3E88-4697-82A2-BAE72673E5C4}"/>
              </a:ext>
            </a:extLst>
          </p:cNvPr>
          <p:cNvSpPr>
            <a:spLocks noGrp="1"/>
          </p:cNvSpPr>
          <p:nvPr>
            <p:ph type="sldNum" sz="quarter" idx="4"/>
          </p:nvPr>
        </p:nvSpPr>
        <p:spPr/>
        <p:txBody>
          <a:bodyPr/>
          <a:lstStyle/>
          <a:p>
            <a:pPr>
              <a:defRPr/>
            </a:pPr>
            <a:fld id="{8D1FC6F8-0BCD-47E9-9C64-690771D9C143}" type="slidenum">
              <a:rPr lang="en-US" smtClean="0"/>
              <a:pPr>
                <a:defRPr/>
              </a:pPr>
              <a:t>6</a:t>
            </a:fld>
            <a:endParaRPr lang="en-US" dirty="0"/>
          </a:p>
        </p:txBody>
      </p:sp>
      <p:sp>
        <p:nvSpPr>
          <p:cNvPr id="6" name="Date Placeholder 5">
            <a:extLst>
              <a:ext uri="{FF2B5EF4-FFF2-40B4-BE49-F238E27FC236}">
                <a16:creationId xmlns:a16="http://schemas.microsoft.com/office/drawing/2014/main" id="{236D1265-BFAF-B153-9F66-1878C151B29C}"/>
              </a:ext>
            </a:extLst>
          </p:cNvPr>
          <p:cNvSpPr>
            <a:spLocks noGrp="1"/>
          </p:cNvSpPr>
          <p:nvPr>
            <p:ph type="dt" sz="half" idx="2"/>
          </p:nvPr>
        </p:nvSpPr>
        <p:spPr/>
        <p:txBody>
          <a:bodyPr/>
          <a:lstStyle/>
          <a:p>
            <a:pPr>
              <a:defRPr/>
            </a:pPr>
            <a:r>
              <a:rPr lang="en-US" cap="all"/>
              <a:t>May 21, 20XX</a:t>
            </a:r>
            <a:endParaRPr lang="en-US" cap="all" dirty="0"/>
          </a:p>
        </p:txBody>
      </p:sp>
    </p:spTree>
    <p:extLst>
      <p:ext uri="{BB962C8B-B14F-4D97-AF65-F5344CB8AC3E}">
        <p14:creationId xmlns:p14="http://schemas.microsoft.com/office/powerpoint/2010/main" val="466066504"/>
      </p:ext>
    </p:extLst>
  </p:cSld>
  <p:clrMapOvr>
    <a:masterClrMapping/>
  </p:clrMapOvr>
  <mc:AlternateContent xmlns:mc="http://schemas.openxmlformats.org/markup-compatibility/2006">
    <mc:Choice xmlns:p14="http://schemas.microsoft.com/office/powerpoint/2010/main" Requires="p14">
      <p:transition spd="slow" p14:dur="2000" advTm="11203"/>
    </mc:Choice>
    <mc:Fallback>
      <p:transition spd="slow" advTm="1120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EF1D37D-7D53-43D9-B054-3B3A36C7C4FF}"/>
              </a:ext>
            </a:extLst>
          </p:cNvPr>
          <p:cNvSpPr>
            <a:spLocks noGrp="1"/>
          </p:cNvSpPr>
          <p:nvPr>
            <p:ph type="title"/>
          </p:nvPr>
        </p:nvSpPr>
        <p:spPr>
          <a:xfrm>
            <a:off x="755246" y="479834"/>
            <a:ext cx="6406045" cy="4608214"/>
          </a:xfrm>
        </p:spPr>
        <p:txBody>
          <a:bodyPr/>
          <a:lstStyle/>
          <a:p>
            <a:r>
              <a:rPr lang="en-US" sz="2400" dirty="0"/>
              <a:t>Most owners spend the bulk of their time and efforts to make the business successful, ask them questions to get them considering their future!</a:t>
            </a:r>
            <a:br>
              <a:rPr lang="en-US" sz="2400" dirty="0"/>
            </a:br>
            <a:br>
              <a:rPr lang="en-US" sz="2400" dirty="0"/>
            </a:br>
            <a:r>
              <a:rPr lang="en-US" sz="2400" dirty="0"/>
              <a:t>They need this type of assistance!</a:t>
            </a:r>
            <a:br>
              <a:rPr lang="en-US" sz="2400" dirty="0"/>
            </a:br>
            <a:br>
              <a:rPr lang="en-US" sz="2400" dirty="0"/>
            </a:br>
            <a:r>
              <a:rPr lang="en-US" sz="2400" dirty="0"/>
              <a:t>Jim Moseley</a:t>
            </a:r>
            <a:br>
              <a:rPr lang="en-US" sz="2400" dirty="0"/>
            </a:br>
            <a:r>
              <a:rPr lang="en-US" sz="2400" dirty="0"/>
              <a:t>877-564-1707</a:t>
            </a:r>
            <a:br>
              <a:rPr lang="en-US" sz="2000" dirty="0"/>
            </a:br>
            <a:r>
              <a:rPr lang="en-US" sz="2000" dirty="0"/>
              <a:t> </a:t>
            </a:r>
          </a:p>
        </p:txBody>
      </p:sp>
    </p:spTree>
    <p:extLst>
      <p:ext uri="{BB962C8B-B14F-4D97-AF65-F5344CB8AC3E}">
        <p14:creationId xmlns:p14="http://schemas.microsoft.com/office/powerpoint/2010/main" val="2806944598"/>
      </p:ext>
    </p:extLst>
  </p:cSld>
  <p:clrMapOvr>
    <a:masterClrMapping/>
  </p:clrMapOvr>
  <mc:AlternateContent xmlns:mc="http://schemas.openxmlformats.org/markup-compatibility/2006">
    <mc:Choice xmlns:p14="http://schemas.microsoft.com/office/powerpoint/2010/main" Requires="p14">
      <p:transition spd="slow" p14:dur="2000" advTm="16989"/>
    </mc:Choice>
    <mc:Fallback>
      <p:transition spd="slow" advTm="16989"/>
    </mc:Fallback>
  </mc:AlternateContent>
</p:sld>
</file>

<file path=ppt/theme/theme1.xml><?xml version="1.0" encoding="utf-8"?>
<a:theme xmlns:a="http://schemas.openxmlformats.org/drawingml/2006/main" name="Office Theme">
  <a:themeElements>
    <a:clrScheme name="Custom 18">
      <a:dk1>
        <a:sysClr val="windowText" lastClr="000000"/>
      </a:dk1>
      <a:lt1>
        <a:sysClr val="window" lastClr="FFFFFF"/>
      </a:lt1>
      <a:dk2>
        <a:srgbClr val="140A59"/>
      </a:dk2>
      <a:lt2>
        <a:srgbClr val="E7E6E6"/>
      </a:lt2>
      <a:accent1>
        <a:srgbClr val="2B0348"/>
      </a:accent1>
      <a:accent2>
        <a:srgbClr val="763788"/>
      </a:accent2>
      <a:accent3>
        <a:srgbClr val="EF050C"/>
      </a:accent3>
      <a:accent4>
        <a:srgbClr val="B01E4C"/>
      </a:accent4>
      <a:accent5>
        <a:srgbClr val="0565FA"/>
      </a:accent5>
      <a:accent6>
        <a:srgbClr val="0BE1FF"/>
      </a:accent6>
      <a:hlink>
        <a:srgbClr val="0563C1"/>
      </a:hlink>
      <a:folHlink>
        <a:srgbClr val="954F72"/>
      </a:folHlink>
    </a:clrScheme>
    <a:fontScheme name="Custom 15">
      <a:majorFont>
        <a:latin typeface="Century Gothic Bold"/>
        <a:ea typeface=""/>
        <a:cs typeface=""/>
      </a:majorFont>
      <a:minorFont>
        <a:latin typeface="Dayton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turistic Pitch Deck_TM56488565_Win32_JC_SL_v4" id="{6C16C3F5-3ABD-4B2B-B436-2E1E9CE9969F}" vid="{647D9492-9D63-44AA-8DEA-C98668FC47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1989D7-CF02-4DC5-9433-98B600ACA0D7}">
  <ds:schemaRefs>
    <ds:schemaRef ds:uri="http://schemas.microsoft.com/office/infopath/2007/PartnerControls"/>
    <ds:schemaRef ds:uri="http://schemas.microsoft.com/sharepoint/v3"/>
    <ds:schemaRef ds:uri="http://schemas.microsoft.com/office/2006/documentManagement/types"/>
    <ds:schemaRef ds:uri="http://purl.org/dc/elements/1.1/"/>
    <ds:schemaRef ds:uri="71af3243-3dd4-4a8d-8c0d-dd76da1f02a5"/>
    <ds:schemaRef ds:uri="http://schemas.openxmlformats.org/package/2006/metadata/core-properties"/>
    <ds:schemaRef ds:uri="http://www.w3.org/XML/1998/namespace"/>
    <ds:schemaRef ds:uri="http://schemas.microsoft.com/office/2006/metadata/properties"/>
    <ds:schemaRef ds:uri="http://purl.org/dc/dcmitype/"/>
    <ds:schemaRef ds:uri="230e9df3-be65-4c73-a93b-d1236ebd677e"/>
    <ds:schemaRef ds:uri="16c05727-aa75-4e4a-9b5f-8a80a1165891"/>
    <ds:schemaRef ds:uri="http://purl.org/dc/terms/"/>
  </ds:schemaRefs>
</ds:datastoreItem>
</file>

<file path=customXml/itemProps2.xml><?xml version="1.0" encoding="utf-8"?>
<ds:datastoreItem xmlns:ds="http://schemas.openxmlformats.org/officeDocument/2006/customXml" ds:itemID="{6C2B339A-BBCD-4BF4-A3FE-AE1F9B12F717}">
  <ds:schemaRefs>
    <ds:schemaRef ds:uri="http://schemas.microsoft.com/sharepoint/v3/contenttype/forms"/>
  </ds:schemaRefs>
</ds:datastoreItem>
</file>

<file path=customXml/itemProps3.xml><?xml version="1.0" encoding="utf-8"?>
<ds:datastoreItem xmlns:ds="http://schemas.openxmlformats.org/officeDocument/2006/customXml" ds:itemID="{6B8A4BC3-D1CE-4BB2-9C42-D67FD92CAF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Futuristic pitch deck</Template>
  <TotalTime>474</TotalTime>
  <Words>338</Words>
  <Application>Microsoft Office PowerPoint</Application>
  <PresentationFormat>Widescreen</PresentationFormat>
  <Paragraphs>23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Century Gothic Bold</vt:lpstr>
      <vt:lpstr>Courier New</vt:lpstr>
      <vt:lpstr>Daytona Pro Light</vt:lpstr>
      <vt:lpstr>Office Theme</vt:lpstr>
      <vt:lpstr>Business Continuation</vt:lpstr>
      <vt:lpstr>Problem:</vt:lpstr>
      <vt:lpstr>Let’s look at these choices a little deeper  Choice #1</vt:lpstr>
      <vt:lpstr>Let’s look at these choices a little deeper  Choice #2</vt:lpstr>
      <vt:lpstr>Let’s look at these choices a little deeper  Choice #3</vt:lpstr>
      <vt:lpstr>Life insurance can smooth out the problems </vt:lpstr>
      <vt:lpstr>Most owners spend the bulk of their time and efforts to make the business successful, ask them questions to get them considering their future!  They need this type of assistance!  Jim Moseley 877-564-1707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Continuation</dc:title>
  <dc:creator>Teresa Tanner</dc:creator>
  <cp:lastModifiedBy>Teresa Tanner</cp:lastModifiedBy>
  <cp:revision>7</cp:revision>
  <cp:lastPrinted>2023-06-27T16:33:39Z</cp:lastPrinted>
  <dcterms:created xsi:type="dcterms:W3CDTF">2023-06-26T17:06:51Z</dcterms:created>
  <dcterms:modified xsi:type="dcterms:W3CDTF">2023-06-27T20:58:34Z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